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af37e52746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e8fe4ee33848c6"/>
  </p:sldMasterIdLst>
  <p:sldIdLst>
    <p:sldId xmlns:r="http://schemas.openxmlformats.org/officeDocument/2006/relationships" id="256" r:id="R9e5730b25c444dca"/>
    <p:sldId xmlns:r="http://schemas.openxmlformats.org/officeDocument/2006/relationships" id="257" r:id="Rd556904526d843ee"/>
    <p:sldId xmlns:r="http://schemas.openxmlformats.org/officeDocument/2006/relationships" id="258" r:id="Rd578d05e289e4e9d"/>
    <p:sldId xmlns:r="http://schemas.openxmlformats.org/officeDocument/2006/relationships" id="259" r:id="Rcd6e4bb66df84b8a"/>
    <p:sldId xmlns:r="http://schemas.openxmlformats.org/officeDocument/2006/relationships" id="260" r:id="Rb8ec20a7fb6e4749"/>
    <p:sldId xmlns:r="http://schemas.openxmlformats.org/officeDocument/2006/relationships" id="261" r:id="Rf5473755ff094f22"/>
    <p:sldId xmlns:r="http://schemas.openxmlformats.org/officeDocument/2006/relationships" id="262" r:id="Rae9c337ee7b4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8fe4ee33848c6" /><Relationship Type="http://schemas.openxmlformats.org/officeDocument/2006/relationships/slide" Target="/ppt/slides/slide1.xml" Id="R9e5730b25c444dca" /><Relationship Type="http://schemas.openxmlformats.org/officeDocument/2006/relationships/slide" Target="/ppt/slides/slide2.xml" Id="Rd556904526d843ee" /><Relationship Type="http://schemas.openxmlformats.org/officeDocument/2006/relationships/slide" Target="/ppt/slides/slide3.xml" Id="Rd578d05e289e4e9d" /><Relationship Type="http://schemas.openxmlformats.org/officeDocument/2006/relationships/slide" Target="/ppt/slides/slide4.xml" Id="Rcd6e4bb66df84b8a" /><Relationship Type="http://schemas.openxmlformats.org/officeDocument/2006/relationships/slide" Target="/ppt/slides/slide5.xml" Id="Rb8ec20a7fb6e4749" /><Relationship Type="http://schemas.openxmlformats.org/officeDocument/2006/relationships/slide" Target="/ppt/slides/slide6.xml" Id="Rf5473755ff094f22" /><Relationship Type="http://schemas.openxmlformats.org/officeDocument/2006/relationships/slide" Target="/ppt/slides/slide7.xml" Id="Rae9c337ee7b4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2823b7e51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44c092da440e" /><Relationship Type="http://schemas.openxmlformats.org/officeDocument/2006/relationships/theme" Target="/ppt/slideMasters/theme/theme1.xml" Id="R542a03d54770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0844c092da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4322f5e8d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aed6d12a546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d693fde79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729fef6c1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b9fc9d6b949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1f45cf0c8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92cfb3e22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KLAFTER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KLAFTER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 JOHANN LUDVIG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Stallmestervegen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7046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926 775 421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KLAFTER AS</a:t>
            </a:r>
          </a:p>
        </p:txBody>
      </p:sp>
    </p:spTree>
  </p:cSld>
  <p:clrMapOvr>
    <a:masterClrMapping xmlns:a="http://schemas.openxmlformats.org/drawingml/2006/main"/>
  </p:clrMapOvr>
</p:sld>
</file>