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88c0eea3ad4a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cd17b264d74f7d"/>
  </p:sldMasterIdLst>
  <p:sldIdLst>
    <p:sldId xmlns:r="http://schemas.openxmlformats.org/officeDocument/2006/relationships" id="256" r:id="Rcee615bcfad14fc0"/>
    <p:sldId xmlns:r="http://schemas.openxmlformats.org/officeDocument/2006/relationships" id="257" r:id="R1b0dd4e32eae4694"/>
    <p:sldId xmlns:r="http://schemas.openxmlformats.org/officeDocument/2006/relationships" id="258" r:id="R2b26bae7d9e54df1"/>
    <p:sldId xmlns:r="http://schemas.openxmlformats.org/officeDocument/2006/relationships" id="259" r:id="R6c9657d612eb43b2"/>
    <p:sldId xmlns:r="http://schemas.openxmlformats.org/officeDocument/2006/relationships" id="260" r:id="R199eaa25c3dd4e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d17b264d74f7d" /><Relationship Type="http://schemas.openxmlformats.org/officeDocument/2006/relationships/slide" Target="/ppt/slides/slide1.xml" Id="Rcee615bcfad14fc0" /><Relationship Type="http://schemas.openxmlformats.org/officeDocument/2006/relationships/slide" Target="/ppt/slides/slide2.xml" Id="R1b0dd4e32eae4694" /><Relationship Type="http://schemas.openxmlformats.org/officeDocument/2006/relationships/slide" Target="/ppt/slides/slide3.xml" Id="R2b26bae7d9e54df1" /><Relationship Type="http://schemas.openxmlformats.org/officeDocument/2006/relationships/slide" Target="/ppt/slides/slide4.xml" Id="R6c9657d612eb43b2" /><Relationship Type="http://schemas.openxmlformats.org/officeDocument/2006/relationships/slide" Target="/ppt/slides/slide5.xml" Id="R199eaa25c3dd4e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ed1a1f017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57c75769c45d2" /><Relationship Type="http://schemas.openxmlformats.org/officeDocument/2006/relationships/theme" Target="/ppt/slideMasters/theme/theme1.xml" Id="R41b89803e816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f57c75769c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814df865045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23d067e6140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0a772562349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fe007155b4a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87c76bd094a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HELGELAND JORDSKIFTERETT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JORDSKIFTERETT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Sjøsiden Senter Skjervosen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8651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926 726 722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HELGELAND JORDSKIFTERETT</a:t>
            </a:r>
          </a:p>
        </p:txBody>
      </p:sp>
    </p:spTree>
  </p:cSld>
  <p:clrMapOvr>
    <a:masterClrMapping xmlns:a="http://schemas.openxmlformats.org/drawingml/2006/main"/>
  </p:clrMapOvr>
</p:sld>
</file>