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07b89bf99a41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ce57b3f52d4e05"/>
  </p:sldMasterIdLst>
  <p:sldIdLst>
    <p:sldId xmlns:r="http://schemas.openxmlformats.org/officeDocument/2006/relationships" id="256" r:id="R0c942db1a4de485a"/>
    <p:sldId xmlns:r="http://schemas.openxmlformats.org/officeDocument/2006/relationships" id="257" r:id="Rd23e5523186e49c8"/>
    <p:sldId xmlns:r="http://schemas.openxmlformats.org/officeDocument/2006/relationships" id="258" r:id="Ra9b6ab41ac964034"/>
    <p:sldId xmlns:r="http://schemas.openxmlformats.org/officeDocument/2006/relationships" id="259" r:id="Rf6f042e87ef342af"/>
    <p:sldId xmlns:r="http://schemas.openxmlformats.org/officeDocument/2006/relationships" id="260" r:id="R9d0eeb26e7a842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ce57b3f52d4e05" /><Relationship Type="http://schemas.openxmlformats.org/officeDocument/2006/relationships/slide" Target="/ppt/slides/slide1.xml" Id="R0c942db1a4de485a" /><Relationship Type="http://schemas.openxmlformats.org/officeDocument/2006/relationships/slide" Target="/ppt/slides/slide2.xml" Id="Rd23e5523186e49c8" /><Relationship Type="http://schemas.openxmlformats.org/officeDocument/2006/relationships/slide" Target="/ppt/slides/slide3.xml" Id="Ra9b6ab41ac964034" /><Relationship Type="http://schemas.openxmlformats.org/officeDocument/2006/relationships/slide" Target="/ppt/slides/slide4.xml" Id="Rf6f042e87ef342af" /><Relationship Type="http://schemas.openxmlformats.org/officeDocument/2006/relationships/slide" Target="/ppt/slides/slide5.xml" Id="R9d0eeb26e7a842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8a784e7d1946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34604781e4bb3" /><Relationship Type="http://schemas.openxmlformats.org/officeDocument/2006/relationships/theme" Target="/ppt/slideMasters/theme/theme1.xml" Id="Rb0f117c9862347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034604781e4b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8fa2843ae40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27b2264b54d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425015d3845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2c13e4d9c46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e30ef71544e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FINNMARKSKOMMISJONEN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FINNMARKSKOMMISJONEN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FINNMARKSKOMMISJONEN ble etablert [år] og holder til i Tana.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FINNMARKSKOMMISJONEN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FINNMARKSKOMMISJONEN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FINNMARKSKOMMISJONEN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Diggivisti - Tinghuset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9845 Tana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926 721 836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FINNMARKSKOMMISJONEN</a:t>
            </a:r>
          </a:p>
        </p:txBody>
      </p:sp>
    </p:spTree>
  </p:cSld>
  <p:clrMapOvr>
    <a:masterClrMapping xmlns:a="http://schemas.openxmlformats.org/drawingml/2006/main"/>
  </p:clrMapOvr>
</p:sld>
</file>