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da78d74b9048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3510bdf7314994"/>
  </p:sldMasterIdLst>
  <p:sldIdLst>
    <p:sldId xmlns:r="http://schemas.openxmlformats.org/officeDocument/2006/relationships" id="256" r:id="R38ac103b010c4226"/>
    <p:sldId xmlns:r="http://schemas.openxmlformats.org/officeDocument/2006/relationships" id="257" r:id="R35a25d991e7b4c04"/>
    <p:sldId xmlns:r="http://schemas.openxmlformats.org/officeDocument/2006/relationships" id="258" r:id="Ra303061028474772"/>
    <p:sldId xmlns:r="http://schemas.openxmlformats.org/officeDocument/2006/relationships" id="259" r:id="R76f14dbb30cc4532"/>
    <p:sldId xmlns:r="http://schemas.openxmlformats.org/officeDocument/2006/relationships" id="260" r:id="Rfd3a7d55af9741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3510bdf7314994" /><Relationship Type="http://schemas.openxmlformats.org/officeDocument/2006/relationships/slide" Target="/ppt/slides/slide1.xml" Id="R38ac103b010c4226" /><Relationship Type="http://schemas.openxmlformats.org/officeDocument/2006/relationships/slide" Target="/ppt/slides/slide2.xml" Id="R35a25d991e7b4c04" /><Relationship Type="http://schemas.openxmlformats.org/officeDocument/2006/relationships/slide" Target="/ppt/slides/slide3.xml" Id="Ra303061028474772" /><Relationship Type="http://schemas.openxmlformats.org/officeDocument/2006/relationships/slide" Target="/ppt/slides/slide4.xml" Id="R76f14dbb30cc4532" /><Relationship Type="http://schemas.openxmlformats.org/officeDocument/2006/relationships/slide" Target="/ppt/slides/slide5.xml" Id="Rfd3a7d55af9741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ccda12540d46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3c6aacfe1415e" /><Relationship Type="http://schemas.openxmlformats.org/officeDocument/2006/relationships/theme" Target="/ppt/slideMasters/theme/theme1.xml" Id="Rc7a38e1d3a4547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93c6aacfe141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cc2bc84e048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c58de816d42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78fc6c5134d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3e84c79ac4d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2d631e1e349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HØYESTERETT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HØYESTERETT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HØYESTERETT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HØYESTERETT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HØYESTERETT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HØYESTERETT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Høyesteretts plass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926 721 380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HØYESTERETT</a:t>
            </a:r>
          </a:p>
        </p:txBody>
      </p:sp>
    </p:spTree>
  </p:cSld>
  <p:clrMapOvr>
    <a:masterClrMapping xmlns:a="http://schemas.openxmlformats.org/drawingml/2006/main"/>
  </p:clrMapOvr>
</p:sld>
</file>