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1fb757067c40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1104f5ddab490d"/>
  </p:sldMasterIdLst>
  <p:sldIdLst>
    <p:sldId xmlns:r="http://schemas.openxmlformats.org/officeDocument/2006/relationships" id="256" r:id="Rfe845a0542cf4a89"/>
    <p:sldId xmlns:r="http://schemas.openxmlformats.org/officeDocument/2006/relationships" id="257" r:id="Rdea15fec2df54248"/>
    <p:sldId xmlns:r="http://schemas.openxmlformats.org/officeDocument/2006/relationships" id="258" r:id="R915e5dc5a7f64a12"/>
    <p:sldId xmlns:r="http://schemas.openxmlformats.org/officeDocument/2006/relationships" id="259" r:id="Red281580cb57498e"/>
    <p:sldId xmlns:r="http://schemas.openxmlformats.org/officeDocument/2006/relationships" id="260" r:id="R4eb2d5796ccc49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1104f5ddab490d" /><Relationship Type="http://schemas.openxmlformats.org/officeDocument/2006/relationships/slide" Target="/ppt/slides/slide1.xml" Id="Rfe845a0542cf4a89" /><Relationship Type="http://schemas.openxmlformats.org/officeDocument/2006/relationships/slide" Target="/ppt/slides/slide2.xml" Id="Rdea15fec2df54248" /><Relationship Type="http://schemas.openxmlformats.org/officeDocument/2006/relationships/slide" Target="/ppt/slides/slide3.xml" Id="R915e5dc5a7f64a12" /><Relationship Type="http://schemas.openxmlformats.org/officeDocument/2006/relationships/slide" Target="/ppt/slides/slide4.xml" Id="Red281580cb57498e" /><Relationship Type="http://schemas.openxmlformats.org/officeDocument/2006/relationships/slide" Target="/ppt/slides/slide5.xml" Id="R4eb2d5796ccc49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99cd60729f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06f776b024d8c" /><Relationship Type="http://schemas.openxmlformats.org/officeDocument/2006/relationships/theme" Target="/ppt/slideMasters/theme/theme1.xml" Id="R34281b8d97c545a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806f776b024d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d0cb9cafc42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00eef6f2547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3ef12ec0f4a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a286147dec4b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b08b03e6674f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HÅLOGALAND LAGMANNSRETT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HÅLOGALAND LAGMANNSRETT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 Nansens plass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926 720 481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HÅLOGALAND LAGMANNSRETT</a:t>
            </a:r>
          </a:p>
        </p:txBody>
      </p:sp>
    </p:spTree>
  </p:cSld>
  <p:clrMapOvr>
    <a:masterClrMapping xmlns:a="http://schemas.openxmlformats.org/drawingml/2006/main"/>
  </p:clrMapOvr>
</p:sld>
</file>