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52d3d4a56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885c012ad428b"/>
  </p:sldMasterIdLst>
  <p:sldIdLst>
    <p:sldId xmlns:r="http://schemas.openxmlformats.org/officeDocument/2006/relationships" id="256" r:id="R8cd6f22b643a4a6e"/>
    <p:sldId xmlns:r="http://schemas.openxmlformats.org/officeDocument/2006/relationships" id="257" r:id="R6f3dd7b8296a4401"/>
    <p:sldId xmlns:r="http://schemas.openxmlformats.org/officeDocument/2006/relationships" id="258" r:id="Rbf4c0cd0510240d8"/>
    <p:sldId xmlns:r="http://schemas.openxmlformats.org/officeDocument/2006/relationships" id="259" r:id="R467b77693db74350"/>
    <p:sldId xmlns:r="http://schemas.openxmlformats.org/officeDocument/2006/relationships" id="260" r:id="R6cb39249d2b04d44"/>
    <p:sldId xmlns:r="http://schemas.openxmlformats.org/officeDocument/2006/relationships" id="261" r:id="Rc64b610b271b4bec"/>
    <p:sldId xmlns:r="http://schemas.openxmlformats.org/officeDocument/2006/relationships" id="262" r:id="Rf4144197d6ff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885c012ad428b" /><Relationship Type="http://schemas.openxmlformats.org/officeDocument/2006/relationships/slide" Target="/ppt/slides/slide1.xml" Id="R8cd6f22b643a4a6e" /><Relationship Type="http://schemas.openxmlformats.org/officeDocument/2006/relationships/slide" Target="/ppt/slides/slide2.xml" Id="R6f3dd7b8296a4401" /><Relationship Type="http://schemas.openxmlformats.org/officeDocument/2006/relationships/slide" Target="/ppt/slides/slide3.xml" Id="Rbf4c0cd0510240d8" /><Relationship Type="http://schemas.openxmlformats.org/officeDocument/2006/relationships/slide" Target="/ppt/slides/slide4.xml" Id="R467b77693db74350" /><Relationship Type="http://schemas.openxmlformats.org/officeDocument/2006/relationships/slide" Target="/ppt/slides/slide5.xml" Id="R6cb39249d2b04d44" /><Relationship Type="http://schemas.openxmlformats.org/officeDocument/2006/relationships/slide" Target="/ppt/slides/slide6.xml" Id="Rc64b610b271b4bec" /><Relationship Type="http://schemas.openxmlformats.org/officeDocument/2006/relationships/slide" Target="/ppt/slides/slide7.xml" Id="Rf4144197d6ff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d5720d4eb4b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58f07adfe47f9" /><Relationship Type="http://schemas.openxmlformats.org/officeDocument/2006/relationships/theme" Target="/ppt/slideMasters/theme/theme1.xml" Id="Rc9e5a3014a92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58f07adfe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da564a37b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29f3b1fa04e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f784563554b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2fabb4e0843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ccc332d7a4e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12651ca974a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2c9d47ec0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 HOLDING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1 483 784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KOLSETH SINDRE NIKOLAI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Sindre Kvinge Kolseth, Hjalmar Brantings vei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5143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926 704 591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 HOLDING AS</a:t>
            </a:r>
          </a:p>
        </p:txBody>
      </p:sp>
    </p:spTree>
  </p:cSld>
  <p:clrMapOvr>
    <a:masterClrMapping xmlns:a="http://schemas.openxmlformats.org/drawingml/2006/main"/>
  </p:clrMapOvr>
</p:sld>
</file>