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5e3bf2d2e644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469b35b34f4085"/>
  </p:sldMasterIdLst>
  <p:sldIdLst>
    <p:sldId xmlns:r="http://schemas.openxmlformats.org/officeDocument/2006/relationships" id="256" r:id="R8046ad242fd043fc"/>
    <p:sldId xmlns:r="http://schemas.openxmlformats.org/officeDocument/2006/relationships" id="257" r:id="Rec087a74372d4866"/>
    <p:sldId xmlns:r="http://schemas.openxmlformats.org/officeDocument/2006/relationships" id="258" r:id="R639db42021fc4cfe"/>
    <p:sldId xmlns:r="http://schemas.openxmlformats.org/officeDocument/2006/relationships" id="259" r:id="Rd2a3144ed8114f02"/>
    <p:sldId xmlns:r="http://schemas.openxmlformats.org/officeDocument/2006/relationships" id="260" r:id="R14c9a863e6354b46"/>
    <p:sldId xmlns:r="http://schemas.openxmlformats.org/officeDocument/2006/relationships" id="261" r:id="R3b85674f309c4a9b"/>
    <p:sldId xmlns:r="http://schemas.openxmlformats.org/officeDocument/2006/relationships" id="262" r:id="Rb5d9df54b04f42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69b35b34f4085" /><Relationship Type="http://schemas.openxmlformats.org/officeDocument/2006/relationships/slide" Target="/ppt/slides/slide1.xml" Id="R8046ad242fd043fc" /><Relationship Type="http://schemas.openxmlformats.org/officeDocument/2006/relationships/slide" Target="/ppt/slides/slide2.xml" Id="Rec087a74372d4866" /><Relationship Type="http://schemas.openxmlformats.org/officeDocument/2006/relationships/slide" Target="/ppt/slides/slide3.xml" Id="R639db42021fc4cfe" /><Relationship Type="http://schemas.openxmlformats.org/officeDocument/2006/relationships/slide" Target="/ppt/slides/slide4.xml" Id="Rd2a3144ed8114f02" /><Relationship Type="http://schemas.openxmlformats.org/officeDocument/2006/relationships/slide" Target="/ppt/slides/slide5.xml" Id="R14c9a863e6354b46" /><Relationship Type="http://schemas.openxmlformats.org/officeDocument/2006/relationships/slide" Target="/ppt/slides/slide6.xml" Id="R3b85674f309c4a9b" /><Relationship Type="http://schemas.openxmlformats.org/officeDocument/2006/relationships/slide" Target="/ppt/slides/slide7.xml" Id="Rb5d9df54b04f42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4abe4e8024f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987e7590743ff" /><Relationship Type="http://schemas.openxmlformats.org/officeDocument/2006/relationships/theme" Target="/ppt/slideMasters/theme/theme1.xml" Id="R2c48eed4b4f74b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0987e7590743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b1e28e74743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ef7d2f92642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9f56b24a246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f3e54c04b4e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f2364887c47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6147a61ef4b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75a79a1c445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NEON GORILLA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NEON GORILLA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NEON GORILLA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NEON GORILLA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NEON GORILLA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NEON GORILLA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693 658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352 317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602 402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662 402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816 058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NEON GORILLA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ANDRE JARNVIG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NEON GORILLA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Trondheimsveien 83A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926 679 155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NEON GORILLA AS</a:t>
            </a:r>
          </a:p>
        </p:txBody>
      </p:sp>
    </p:spTree>
  </p:cSld>
  <p:clrMapOvr>
    <a:masterClrMapping xmlns:a="http://schemas.openxmlformats.org/drawingml/2006/main"/>
  </p:clrMapOvr>
</p:sld>
</file>