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f00724b39f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7eb0b565d64ba9"/>
  </p:sldMasterIdLst>
  <p:sldIdLst>
    <p:sldId xmlns:r="http://schemas.openxmlformats.org/officeDocument/2006/relationships" id="256" r:id="R8d134c441bd64b3a"/>
    <p:sldId xmlns:r="http://schemas.openxmlformats.org/officeDocument/2006/relationships" id="257" r:id="Rc75e918eb8724d50"/>
    <p:sldId xmlns:r="http://schemas.openxmlformats.org/officeDocument/2006/relationships" id="258" r:id="R0df81726acac4d86"/>
    <p:sldId xmlns:r="http://schemas.openxmlformats.org/officeDocument/2006/relationships" id="259" r:id="Rb19cf9c1b5fa49ad"/>
    <p:sldId xmlns:r="http://schemas.openxmlformats.org/officeDocument/2006/relationships" id="260" r:id="Rd1d03418c25c483a"/>
    <p:sldId xmlns:r="http://schemas.openxmlformats.org/officeDocument/2006/relationships" id="261" r:id="R874cf647523d4a05"/>
    <p:sldId xmlns:r="http://schemas.openxmlformats.org/officeDocument/2006/relationships" id="262" r:id="Rca3b3153a9f0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7eb0b565d64ba9" /><Relationship Type="http://schemas.openxmlformats.org/officeDocument/2006/relationships/slide" Target="/ppt/slides/slide1.xml" Id="R8d134c441bd64b3a" /><Relationship Type="http://schemas.openxmlformats.org/officeDocument/2006/relationships/slide" Target="/ppt/slides/slide2.xml" Id="Rc75e918eb8724d50" /><Relationship Type="http://schemas.openxmlformats.org/officeDocument/2006/relationships/slide" Target="/ppt/slides/slide3.xml" Id="R0df81726acac4d86" /><Relationship Type="http://schemas.openxmlformats.org/officeDocument/2006/relationships/slide" Target="/ppt/slides/slide4.xml" Id="Rb19cf9c1b5fa49ad" /><Relationship Type="http://schemas.openxmlformats.org/officeDocument/2006/relationships/slide" Target="/ppt/slides/slide5.xml" Id="Rd1d03418c25c483a" /><Relationship Type="http://schemas.openxmlformats.org/officeDocument/2006/relationships/slide" Target="/ppt/slides/slide6.xml" Id="R874cf647523d4a05" /><Relationship Type="http://schemas.openxmlformats.org/officeDocument/2006/relationships/slide" Target="/ppt/slides/slide7.xml" Id="Rca3b3153a9f0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01d839b5c64e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810e7568546ef" /><Relationship Type="http://schemas.openxmlformats.org/officeDocument/2006/relationships/theme" Target="/ppt/slideMasters/theme/theme1.xml" Id="R33e56e52ebf441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7810e75685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70bc148da49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5f9a19cac48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ba2c8c33640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b009e3dfa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a8e60722b47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b71702a3541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08ac863ac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TOSO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TOSO NORGE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15 854 488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1 641 123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3 977 639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11 360 815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LETTING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926 645 404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TOSO NORGE AS</a:t>
            </a:r>
          </a:p>
        </p:txBody>
      </p:sp>
    </p:spTree>
  </p:cSld>
  <p:clrMapOvr>
    <a:masterClrMapping xmlns:a="http://schemas.openxmlformats.org/drawingml/2006/main"/>
  </p:clrMapOvr>
</p:sld>
</file>