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05cee5c8c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ddad37415640ed"/>
  </p:sldMasterIdLst>
  <p:sldIdLst>
    <p:sldId xmlns:r="http://schemas.openxmlformats.org/officeDocument/2006/relationships" id="256" r:id="Rd79e544ed9fb4ab3"/>
    <p:sldId xmlns:r="http://schemas.openxmlformats.org/officeDocument/2006/relationships" id="257" r:id="R918d6e4d2a784ee0"/>
    <p:sldId xmlns:r="http://schemas.openxmlformats.org/officeDocument/2006/relationships" id="258" r:id="R4acf2939cf224cdd"/>
    <p:sldId xmlns:r="http://schemas.openxmlformats.org/officeDocument/2006/relationships" id="259" r:id="R28e6fcc270ff4bc2"/>
    <p:sldId xmlns:r="http://schemas.openxmlformats.org/officeDocument/2006/relationships" id="260" r:id="R6e6dd6d0239248f6"/>
    <p:sldId xmlns:r="http://schemas.openxmlformats.org/officeDocument/2006/relationships" id="261" r:id="R508540a528024017"/>
    <p:sldId xmlns:r="http://schemas.openxmlformats.org/officeDocument/2006/relationships" id="262" r:id="Rb52ba7f29634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dad37415640ed" /><Relationship Type="http://schemas.openxmlformats.org/officeDocument/2006/relationships/slide" Target="/ppt/slides/slide1.xml" Id="Rd79e544ed9fb4ab3" /><Relationship Type="http://schemas.openxmlformats.org/officeDocument/2006/relationships/slide" Target="/ppt/slides/slide2.xml" Id="R918d6e4d2a784ee0" /><Relationship Type="http://schemas.openxmlformats.org/officeDocument/2006/relationships/slide" Target="/ppt/slides/slide3.xml" Id="R4acf2939cf224cdd" /><Relationship Type="http://schemas.openxmlformats.org/officeDocument/2006/relationships/slide" Target="/ppt/slides/slide4.xml" Id="R28e6fcc270ff4bc2" /><Relationship Type="http://schemas.openxmlformats.org/officeDocument/2006/relationships/slide" Target="/ppt/slides/slide5.xml" Id="R6e6dd6d0239248f6" /><Relationship Type="http://schemas.openxmlformats.org/officeDocument/2006/relationships/slide" Target="/ppt/slides/slide6.xml" Id="R508540a528024017" /><Relationship Type="http://schemas.openxmlformats.org/officeDocument/2006/relationships/slide" Target="/ppt/slides/slide7.xml" Id="Rb52ba7f29634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6abeadaf643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e3ea6427840db" /><Relationship Type="http://schemas.openxmlformats.org/officeDocument/2006/relationships/theme" Target="/ppt/slideMasters/theme/theme1.xml" Id="R31e28f00c845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7e3ea64278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fa8006623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6468c61864d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3dfaf3dbb49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24ec04b6d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7fdb84fc143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4c6ef6f83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210bd8c1c40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HAGELIN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HAGELIN INVEST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718 876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−303 118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779 007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HAGELIN PATRIK JOAKIM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926 560 751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HAGELIN INVEST AS</a:t>
            </a:r>
          </a:p>
        </p:txBody>
      </p:sp>
    </p:spTree>
  </p:cSld>
  <p:clrMapOvr>
    <a:masterClrMapping xmlns:a="http://schemas.openxmlformats.org/drawingml/2006/main"/>
  </p:clrMapOvr>
</p:sld>
</file>