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8f45e96dd094b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f1224da190482f"/>
  </p:sldMasterIdLst>
  <p:sldIdLst>
    <p:sldId xmlns:r="http://schemas.openxmlformats.org/officeDocument/2006/relationships" id="256" r:id="R1842c9a22d204930"/>
    <p:sldId xmlns:r="http://schemas.openxmlformats.org/officeDocument/2006/relationships" id="257" r:id="R140a20e45f7c4f22"/>
    <p:sldId xmlns:r="http://schemas.openxmlformats.org/officeDocument/2006/relationships" id="258" r:id="R54ffaac5fe684129"/>
    <p:sldId xmlns:r="http://schemas.openxmlformats.org/officeDocument/2006/relationships" id="259" r:id="Ra325629bc33c4a5b"/>
    <p:sldId xmlns:r="http://schemas.openxmlformats.org/officeDocument/2006/relationships" id="260" r:id="Rf9ba719d4530406d"/>
    <p:sldId xmlns:r="http://schemas.openxmlformats.org/officeDocument/2006/relationships" id="261" r:id="Rc0dfd54b8f9948ae"/>
    <p:sldId xmlns:r="http://schemas.openxmlformats.org/officeDocument/2006/relationships" id="262" r:id="Rab570ba6e42144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f1224da190482f" /><Relationship Type="http://schemas.openxmlformats.org/officeDocument/2006/relationships/slide" Target="/ppt/slides/slide1.xml" Id="R1842c9a22d204930" /><Relationship Type="http://schemas.openxmlformats.org/officeDocument/2006/relationships/slide" Target="/ppt/slides/slide2.xml" Id="R140a20e45f7c4f22" /><Relationship Type="http://schemas.openxmlformats.org/officeDocument/2006/relationships/slide" Target="/ppt/slides/slide3.xml" Id="R54ffaac5fe684129" /><Relationship Type="http://schemas.openxmlformats.org/officeDocument/2006/relationships/slide" Target="/ppt/slides/slide4.xml" Id="Ra325629bc33c4a5b" /><Relationship Type="http://schemas.openxmlformats.org/officeDocument/2006/relationships/slide" Target="/ppt/slides/slide5.xml" Id="Rf9ba719d4530406d" /><Relationship Type="http://schemas.openxmlformats.org/officeDocument/2006/relationships/slide" Target="/ppt/slides/slide6.xml" Id="Rc0dfd54b8f9948ae" /><Relationship Type="http://schemas.openxmlformats.org/officeDocument/2006/relationships/slide" Target="/ppt/slides/slide7.xml" Id="Rab570ba6e42144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e0a5b2adf147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9c5eed6f64fbb" /><Relationship Type="http://schemas.openxmlformats.org/officeDocument/2006/relationships/theme" Target="/ppt/slideMasters/theme/theme1.xml" Id="R5051a7b4fcb040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f9c5eed6f64f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98927f4c441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427ef7a1e47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a9be5e6a04d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43adc594641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dde0a68c1443d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0f1a159824bd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f57f5ddc746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MOLENS THAI-MASSASJE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MOLENS THAI-MASSASJE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MOLENS THAI-MASSASJE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MOLENS THAI-MASSASJE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MOLENS THAI-MASSASJE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MOLENS THAI-MASSASJE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322 060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−101 043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−108 627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−183 494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49 144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MOLENS THAI-MASSASJE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MOLEN NUCHAREE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MOLENS THAI-MASSASJE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926 549 367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MOLENS THAI-MASSASJE AS</a:t>
            </a:r>
          </a:p>
        </p:txBody>
      </p:sp>
    </p:spTree>
  </p:cSld>
  <p:clrMapOvr>
    <a:masterClrMapping xmlns:a="http://schemas.openxmlformats.org/drawingml/2006/main"/>
  </p:clrMapOvr>
</p:sld>
</file>