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18288796a40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134d687e5042c7"/>
  </p:sldMasterIdLst>
  <p:sldIdLst>
    <p:sldId xmlns:r="http://schemas.openxmlformats.org/officeDocument/2006/relationships" id="256" r:id="R7c3a81a10eaa496a"/>
    <p:sldId xmlns:r="http://schemas.openxmlformats.org/officeDocument/2006/relationships" id="257" r:id="R89ab7dc3832d4641"/>
    <p:sldId xmlns:r="http://schemas.openxmlformats.org/officeDocument/2006/relationships" id="258" r:id="R8c7e6a91fb654f71"/>
    <p:sldId xmlns:r="http://schemas.openxmlformats.org/officeDocument/2006/relationships" id="259" r:id="R98d2565c02634c2f"/>
    <p:sldId xmlns:r="http://schemas.openxmlformats.org/officeDocument/2006/relationships" id="260" r:id="Rcd3ee057ce6940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34d687e5042c7" /><Relationship Type="http://schemas.openxmlformats.org/officeDocument/2006/relationships/slide" Target="/ppt/slides/slide1.xml" Id="R7c3a81a10eaa496a" /><Relationship Type="http://schemas.openxmlformats.org/officeDocument/2006/relationships/slide" Target="/ppt/slides/slide2.xml" Id="R89ab7dc3832d4641" /><Relationship Type="http://schemas.openxmlformats.org/officeDocument/2006/relationships/slide" Target="/ppt/slides/slide3.xml" Id="R8c7e6a91fb654f71" /><Relationship Type="http://schemas.openxmlformats.org/officeDocument/2006/relationships/slide" Target="/ppt/slides/slide4.xml" Id="R98d2565c02634c2f" /><Relationship Type="http://schemas.openxmlformats.org/officeDocument/2006/relationships/slide" Target="/ppt/slides/slide5.xml" Id="Rcd3ee057ce6940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985030ee447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13e3669cf4c62" /><Relationship Type="http://schemas.openxmlformats.org/officeDocument/2006/relationships/theme" Target="/ppt/slideMasters/theme/theme1.xml" Id="Rca1e37f875fe40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13e3669cf4c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b3706b1414f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c8119e8dd44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11cd7a37c43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2e47c6e2d4e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a110e5a824b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926 544 233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