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784ee7160a4d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e82c4faa254623"/>
  </p:sldMasterIdLst>
  <p:sldIdLst>
    <p:sldId xmlns:r="http://schemas.openxmlformats.org/officeDocument/2006/relationships" id="256" r:id="Re6964cb6f35343eb"/>
    <p:sldId xmlns:r="http://schemas.openxmlformats.org/officeDocument/2006/relationships" id="257" r:id="Ra0aa8df7317a4ed6"/>
    <p:sldId xmlns:r="http://schemas.openxmlformats.org/officeDocument/2006/relationships" id="258" r:id="R36074c4f8d7a4936"/>
    <p:sldId xmlns:r="http://schemas.openxmlformats.org/officeDocument/2006/relationships" id="259" r:id="R11cb2ea3559a4074"/>
    <p:sldId xmlns:r="http://schemas.openxmlformats.org/officeDocument/2006/relationships" id="260" r:id="R6b3ee8aa050e481a"/>
    <p:sldId xmlns:r="http://schemas.openxmlformats.org/officeDocument/2006/relationships" id="261" r:id="Ree39620054744ba4"/>
    <p:sldId xmlns:r="http://schemas.openxmlformats.org/officeDocument/2006/relationships" id="262" r:id="R5cb8f505ac1247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82c4faa254623" /><Relationship Type="http://schemas.openxmlformats.org/officeDocument/2006/relationships/slide" Target="/ppt/slides/slide1.xml" Id="Re6964cb6f35343eb" /><Relationship Type="http://schemas.openxmlformats.org/officeDocument/2006/relationships/slide" Target="/ppt/slides/slide2.xml" Id="Ra0aa8df7317a4ed6" /><Relationship Type="http://schemas.openxmlformats.org/officeDocument/2006/relationships/slide" Target="/ppt/slides/slide3.xml" Id="R36074c4f8d7a4936" /><Relationship Type="http://schemas.openxmlformats.org/officeDocument/2006/relationships/slide" Target="/ppt/slides/slide4.xml" Id="R11cb2ea3559a4074" /><Relationship Type="http://schemas.openxmlformats.org/officeDocument/2006/relationships/slide" Target="/ppt/slides/slide5.xml" Id="R6b3ee8aa050e481a" /><Relationship Type="http://schemas.openxmlformats.org/officeDocument/2006/relationships/slide" Target="/ppt/slides/slide6.xml" Id="Ree39620054744ba4" /><Relationship Type="http://schemas.openxmlformats.org/officeDocument/2006/relationships/slide" Target="/ppt/slides/slide7.xml" Id="R5cb8f505ac1247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467648173c4a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4c01a219f44bb" /><Relationship Type="http://schemas.openxmlformats.org/officeDocument/2006/relationships/theme" Target="/ppt/slideMasters/theme/theme1.xml" Id="Rf8cbb33437ee47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34c01a219f44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64dc723af43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e4bff42f041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e16ebe03942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ce75c94f146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d3615c40f4e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d970a842742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0d023529a4e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POOL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POOL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POOL SERVICE AS ble etablert [år] og holder til i Hafslundsøy.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POOL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POOL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POOL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699 676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289 532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221 317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216 941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POOL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GOIANIUK IGOR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POOL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1734 Hafslundsøy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igorpool22@gmail.com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926 470 396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POOL SERVICE AS</a:t>
            </a:r>
          </a:p>
        </p:txBody>
      </p:sp>
    </p:spTree>
  </p:cSld>
  <p:clrMapOvr>
    <a:masterClrMapping xmlns:a="http://schemas.openxmlformats.org/drawingml/2006/main"/>
  </p:clrMapOvr>
</p:sld>
</file>