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4774df282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862030e084df7"/>
  </p:sldMasterIdLst>
  <p:sldIdLst>
    <p:sldId xmlns:r="http://schemas.openxmlformats.org/officeDocument/2006/relationships" id="256" r:id="R04af56dc136b4b6c"/>
    <p:sldId xmlns:r="http://schemas.openxmlformats.org/officeDocument/2006/relationships" id="257" r:id="R6ce924d8fe404908"/>
    <p:sldId xmlns:r="http://schemas.openxmlformats.org/officeDocument/2006/relationships" id="258" r:id="R9a09354009314070"/>
    <p:sldId xmlns:r="http://schemas.openxmlformats.org/officeDocument/2006/relationships" id="259" r:id="R8d784fe1dc0e4ff7"/>
    <p:sldId xmlns:r="http://schemas.openxmlformats.org/officeDocument/2006/relationships" id="260" r:id="Rfbf30c95e1844241"/>
    <p:sldId xmlns:r="http://schemas.openxmlformats.org/officeDocument/2006/relationships" id="261" r:id="R15a8db6792814592"/>
    <p:sldId xmlns:r="http://schemas.openxmlformats.org/officeDocument/2006/relationships" id="262" r:id="R9be14e94b0f5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862030e084df7" /><Relationship Type="http://schemas.openxmlformats.org/officeDocument/2006/relationships/slide" Target="/ppt/slides/slide1.xml" Id="R04af56dc136b4b6c" /><Relationship Type="http://schemas.openxmlformats.org/officeDocument/2006/relationships/slide" Target="/ppt/slides/slide2.xml" Id="R6ce924d8fe404908" /><Relationship Type="http://schemas.openxmlformats.org/officeDocument/2006/relationships/slide" Target="/ppt/slides/slide3.xml" Id="R9a09354009314070" /><Relationship Type="http://schemas.openxmlformats.org/officeDocument/2006/relationships/slide" Target="/ppt/slides/slide4.xml" Id="R8d784fe1dc0e4ff7" /><Relationship Type="http://schemas.openxmlformats.org/officeDocument/2006/relationships/slide" Target="/ppt/slides/slide5.xml" Id="Rfbf30c95e1844241" /><Relationship Type="http://schemas.openxmlformats.org/officeDocument/2006/relationships/slide" Target="/ppt/slides/slide6.xml" Id="R15a8db6792814592" /><Relationship Type="http://schemas.openxmlformats.org/officeDocument/2006/relationships/slide" Target="/ppt/slides/slide7.xml" Id="R9be14e94b0f5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45d000396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a320db5e44765" /><Relationship Type="http://schemas.openxmlformats.org/officeDocument/2006/relationships/theme" Target="/ppt/slideMasters/theme/theme1.xml" Id="R61b4538896af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a320db5e4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74d78d788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1cde6a0b4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037e25711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4c01d239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e0a692482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00e940f3a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206cd7b6a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HØIDA BRYGGERI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HØIDA BRYGGERI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HANS PETTER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MAY JORUN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926 460 404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HØIDA BRYGGERI AS</a:t>
            </a:r>
          </a:p>
        </p:txBody>
      </p:sp>
    </p:spTree>
  </p:cSld>
  <p:clrMapOvr>
    <a:masterClrMapping xmlns:a="http://schemas.openxmlformats.org/drawingml/2006/main"/>
  </p:clrMapOvr>
</p:sld>
</file>