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9cff6ccfee4b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969328910d42be"/>
  </p:sldMasterIdLst>
  <p:sldIdLst>
    <p:sldId xmlns:r="http://schemas.openxmlformats.org/officeDocument/2006/relationships" id="256" r:id="R88e8efeea3fb456a"/>
    <p:sldId xmlns:r="http://schemas.openxmlformats.org/officeDocument/2006/relationships" id="257" r:id="Rec3034d3f1054aaa"/>
    <p:sldId xmlns:r="http://schemas.openxmlformats.org/officeDocument/2006/relationships" id="258" r:id="Rd6f8724461f54bf1"/>
    <p:sldId xmlns:r="http://schemas.openxmlformats.org/officeDocument/2006/relationships" id="259" r:id="Rb65fd2de01e24c5e"/>
    <p:sldId xmlns:r="http://schemas.openxmlformats.org/officeDocument/2006/relationships" id="260" r:id="Rc56e2ad4a4b8445a"/>
    <p:sldId xmlns:r="http://schemas.openxmlformats.org/officeDocument/2006/relationships" id="261" r:id="Rf6bb219296a74609"/>
    <p:sldId xmlns:r="http://schemas.openxmlformats.org/officeDocument/2006/relationships" id="262" r:id="R1d902bf0d8c04e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969328910d42be" /><Relationship Type="http://schemas.openxmlformats.org/officeDocument/2006/relationships/slide" Target="/ppt/slides/slide1.xml" Id="R88e8efeea3fb456a" /><Relationship Type="http://schemas.openxmlformats.org/officeDocument/2006/relationships/slide" Target="/ppt/slides/slide2.xml" Id="Rec3034d3f1054aaa" /><Relationship Type="http://schemas.openxmlformats.org/officeDocument/2006/relationships/slide" Target="/ppt/slides/slide3.xml" Id="Rd6f8724461f54bf1" /><Relationship Type="http://schemas.openxmlformats.org/officeDocument/2006/relationships/slide" Target="/ppt/slides/slide4.xml" Id="Rb65fd2de01e24c5e" /><Relationship Type="http://schemas.openxmlformats.org/officeDocument/2006/relationships/slide" Target="/ppt/slides/slide5.xml" Id="Rc56e2ad4a4b8445a" /><Relationship Type="http://schemas.openxmlformats.org/officeDocument/2006/relationships/slide" Target="/ppt/slides/slide6.xml" Id="Rf6bb219296a74609" /><Relationship Type="http://schemas.openxmlformats.org/officeDocument/2006/relationships/slide" Target="/ppt/slides/slide7.xml" Id="R1d902bf0d8c04e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691f07c84545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dfea05c80456d" /><Relationship Type="http://schemas.openxmlformats.org/officeDocument/2006/relationships/theme" Target="/ppt/slideMasters/theme/theme1.xml" Id="Rf068694c06ac4c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cdfea05c8045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9127da9374a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a980d2e1446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59774808a46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3fd97345243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5d321a44f44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ffb54c66143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5b00a609546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GEIR OVE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OVE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GEIR OVE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OVE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OVE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OVE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358 607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3 016 584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3 056 000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OVE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BJORØY GEIR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OVE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Geir Ove Bjorøy, Inndalsveien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926 449 613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OVE HOLDING AS</a:t>
            </a:r>
          </a:p>
        </p:txBody>
      </p:sp>
    </p:spTree>
  </p:cSld>
  <p:clrMapOvr>
    <a:masterClrMapping xmlns:a="http://schemas.openxmlformats.org/drawingml/2006/main"/>
  </p:clrMapOvr>
</p:sld>
</file>