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5b9afcd23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b847a67a74a35"/>
  </p:sldMasterIdLst>
  <p:sldIdLst>
    <p:sldId xmlns:r="http://schemas.openxmlformats.org/officeDocument/2006/relationships" id="256" r:id="R3d1cf559dc264f4a"/>
    <p:sldId xmlns:r="http://schemas.openxmlformats.org/officeDocument/2006/relationships" id="257" r:id="R49852ad02a354f1b"/>
    <p:sldId xmlns:r="http://schemas.openxmlformats.org/officeDocument/2006/relationships" id="258" r:id="R74117ca7a98540ee"/>
    <p:sldId xmlns:r="http://schemas.openxmlformats.org/officeDocument/2006/relationships" id="259" r:id="Rb4f60063301149bc"/>
    <p:sldId xmlns:r="http://schemas.openxmlformats.org/officeDocument/2006/relationships" id="260" r:id="Rced18f96423445a9"/>
    <p:sldId xmlns:r="http://schemas.openxmlformats.org/officeDocument/2006/relationships" id="261" r:id="R8aa4c2b67d524b78"/>
    <p:sldId xmlns:r="http://schemas.openxmlformats.org/officeDocument/2006/relationships" id="262" r:id="R77cec58ac210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b847a67a74a35" /><Relationship Type="http://schemas.openxmlformats.org/officeDocument/2006/relationships/slide" Target="/ppt/slides/slide1.xml" Id="R3d1cf559dc264f4a" /><Relationship Type="http://schemas.openxmlformats.org/officeDocument/2006/relationships/slide" Target="/ppt/slides/slide2.xml" Id="R49852ad02a354f1b" /><Relationship Type="http://schemas.openxmlformats.org/officeDocument/2006/relationships/slide" Target="/ppt/slides/slide3.xml" Id="R74117ca7a98540ee" /><Relationship Type="http://schemas.openxmlformats.org/officeDocument/2006/relationships/slide" Target="/ppt/slides/slide4.xml" Id="Rb4f60063301149bc" /><Relationship Type="http://schemas.openxmlformats.org/officeDocument/2006/relationships/slide" Target="/ppt/slides/slide5.xml" Id="Rced18f96423445a9" /><Relationship Type="http://schemas.openxmlformats.org/officeDocument/2006/relationships/slide" Target="/ppt/slides/slide6.xml" Id="R8aa4c2b67d524b78" /><Relationship Type="http://schemas.openxmlformats.org/officeDocument/2006/relationships/slide" Target="/ppt/slides/slide7.xml" Id="R77cec58ac210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00a33c5fc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08b29c2342a4" /><Relationship Type="http://schemas.openxmlformats.org/officeDocument/2006/relationships/theme" Target="/ppt/slideMasters/theme/theme1.xml" Id="Ra1217f0ff368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808b29c23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24129713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cd9cc659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dd2fb72c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4572fc2e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4718c298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ffba6771e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094a4a21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VDV47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ARILD SØDAL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