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ee601f21664e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e5afe371c4441c"/>
  </p:sldMasterIdLst>
  <p:sldIdLst>
    <p:sldId xmlns:r="http://schemas.openxmlformats.org/officeDocument/2006/relationships" id="256" r:id="Ra090705fbacc49c5"/>
    <p:sldId xmlns:r="http://schemas.openxmlformats.org/officeDocument/2006/relationships" id="257" r:id="R5b7c8dadc63647cc"/>
    <p:sldId xmlns:r="http://schemas.openxmlformats.org/officeDocument/2006/relationships" id="258" r:id="Ref0d2247b15242ae"/>
    <p:sldId xmlns:r="http://schemas.openxmlformats.org/officeDocument/2006/relationships" id="259" r:id="Ra022ea49a6674f21"/>
    <p:sldId xmlns:r="http://schemas.openxmlformats.org/officeDocument/2006/relationships" id="260" r:id="R58af4321804f4894"/>
    <p:sldId xmlns:r="http://schemas.openxmlformats.org/officeDocument/2006/relationships" id="261" r:id="R900461ef14be4353"/>
    <p:sldId xmlns:r="http://schemas.openxmlformats.org/officeDocument/2006/relationships" id="262" r:id="R1c2002619fab4d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e5afe371c4441c" /><Relationship Type="http://schemas.openxmlformats.org/officeDocument/2006/relationships/slide" Target="/ppt/slides/slide1.xml" Id="Ra090705fbacc49c5" /><Relationship Type="http://schemas.openxmlformats.org/officeDocument/2006/relationships/slide" Target="/ppt/slides/slide2.xml" Id="R5b7c8dadc63647cc" /><Relationship Type="http://schemas.openxmlformats.org/officeDocument/2006/relationships/slide" Target="/ppt/slides/slide3.xml" Id="Ref0d2247b15242ae" /><Relationship Type="http://schemas.openxmlformats.org/officeDocument/2006/relationships/slide" Target="/ppt/slides/slide4.xml" Id="Ra022ea49a6674f21" /><Relationship Type="http://schemas.openxmlformats.org/officeDocument/2006/relationships/slide" Target="/ppt/slides/slide5.xml" Id="R58af4321804f4894" /><Relationship Type="http://schemas.openxmlformats.org/officeDocument/2006/relationships/slide" Target="/ppt/slides/slide6.xml" Id="R900461ef14be4353" /><Relationship Type="http://schemas.openxmlformats.org/officeDocument/2006/relationships/slide" Target="/ppt/slides/slide7.xml" Id="R1c2002619fab4d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1fea5a3434d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8f0bd8c38461f" /><Relationship Type="http://schemas.openxmlformats.org/officeDocument/2006/relationships/theme" Target="/ppt/slideMasters/theme/theme1.xml" Id="R3ea762cf8f234a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a8f0bd8c3846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bafb8b4f54c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3acf40d2947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146b09cfb4f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c322c1a23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f056d48d243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5320838d644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8d0c013ef4f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RAPID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RAPID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RAPID SERVICES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RAPID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RAPID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RAPID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1 055 759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448 757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RAPID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ALSHWAIKI TAMER M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RAPID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926 440 470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RAPID SERVICES AS</a:t>
            </a:r>
          </a:p>
        </p:txBody>
      </p:sp>
    </p:spTree>
  </p:cSld>
  <p:clrMapOvr>
    <a:masterClrMapping xmlns:a="http://schemas.openxmlformats.org/drawingml/2006/main"/>
  </p:clrMapOvr>
</p:sld>
</file>