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c5e67d6a8544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3aee95602b4e3f"/>
  </p:sldMasterIdLst>
  <p:sldIdLst>
    <p:sldId xmlns:r="http://schemas.openxmlformats.org/officeDocument/2006/relationships" id="256" r:id="R1051a61889fe4e1a"/>
    <p:sldId xmlns:r="http://schemas.openxmlformats.org/officeDocument/2006/relationships" id="257" r:id="R1b84cecbd8b34771"/>
    <p:sldId xmlns:r="http://schemas.openxmlformats.org/officeDocument/2006/relationships" id="258" r:id="Rb856a86372e14635"/>
    <p:sldId xmlns:r="http://schemas.openxmlformats.org/officeDocument/2006/relationships" id="259" r:id="Rde077c44eca7492c"/>
    <p:sldId xmlns:r="http://schemas.openxmlformats.org/officeDocument/2006/relationships" id="260" r:id="R29afd2bb1f69440c"/>
    <p:sldId xmlns:r="http://schemas.openxmlformats.org/officeDocument/2006/relationships" id="261" r:id="R948efaa8e3d841c5"/>
    <p:sldId xmlns:r="http://schemas.openxmlformats.org/officeDocument/2006/relationships" id="262" r:id="R9adf5ab0552a40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3aee95602b4e3f" /><Relationship Type="http://schemas.openxmlformats.org/officeDocument/2006/relationships/slide" Target="/ppt/slides/slide1.xml" Id="R1051a61889fe4e1a" /><Relationship Type="http://schemas.openxmlformats.org/officeDocument/2006/relationships/slide" Target="/ppt/slides/slide2.xml" Id="R1b84cecbd8b34771" /><Relationship Type="http://schemas.openxmlformats.org/officeDocument/2006/relationships/slide" Target="/ppt/slides/slide3.xml" Id="Rb856a86372e14635" /><Relationship Type="http://schemas.openxmlformats.org/officeDocument/2006/relationships/slide" Target="/ppt/slides/slide4.xml" Id="Rde077c44eca7492c" /><Relationship Type="http://schemas.openxmlformats.org/officeDocument/2006/relationships/slide" Target="/ppt/slides/slide5.xml" Id="R29afd2bb1f69440c" /><Relationship Type="http://schemas.openxmlformats.org/officeDocument/2006/relationships/slide" Target="/ppt/slides/slide6.xml" Id="R948efaa8e3d841c5" /><Relationship Type="http://schemas.openxmlformats.org/officeDocument/2006/relationships/slide" Target="/ppt/slides/slide7.xml" Id="R9adf5ab0552a40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107ccfa9784c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941de9bc17495b" /><Relationship Type="http://schemas.openxmlformats.org/officeDocument/2006/relationships/theme" Target="/ppt/slideMasters/theme/theme1.xml" Id="R635619b891b140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941de9bc1749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7633b34f0745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2571812fb249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7a081407464a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6b76de24d745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5d6521674e420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a674eaffdf4e4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02a494901a48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SNILEHUSET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SNILEHUSET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SNILEHUSET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SNILEHUSET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SNILEHUSET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SNILEHUSET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−20 660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−20 660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−77 136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SNILEHUSET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IVAR ROLFSRUD WETTESTAD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SNILEHUSET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Krebs' gate 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926 418 521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SNILEHUSET AS</a:t>
            </a:r>
          </a:p>
        </p:txBody>
      </p:sp>
    </p:spTree>
  </p:cSld>
  <p:clrMapOvr>
    <a:masterClrMapping xmlns:a="http://schemas.openxmlformats.org/drawingml/2006/main"/>
  </p:clrMapOvr>
</p:sld>
</file>