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b046d834c34e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ebdb51d1f14996"/>
  </p:sldMasterIdLst>
  <p:sldIdLst>
    <p:sldId xmlns:r="http://schemas.openxmlformats.org/officeDocument/2006/relationships" id="256" r:id="Rb8dab09d668b4e41"/>
    <p:sldId xmlns:r="http://schemas.openxmlformats.org/officeDocument/2006/relationships" id="257" r:id="R85a8c4ec918e41d4"/>
    <p:sldId xmlns:r="http://schemas.openxmlformats.org/officeDocument/2006/relationships" id="258" r:id="Rd84f6123b6f94eb1"/>
    <p:sldId xmlns:r="http://schemas.openxmlformats.org/officeDocument/2006/relationships" id="259" r:id="R2b122a630bc244ca"/>
    <p:sldId xmlns:r="http://schemas.openxmlformats.org/officeDocument/2006/relationships" id="260" r:id="Raed6e66e5e9d4316"/>
    <p:sldId xmlns:r="http://schemas.openxmlformats.org/officeDocument/2006/relationships" id="261" r:id="R4049b14e341e4336"/>
    <p:sldId xmlns:r="http://schemas.openxmlformats.org/officeDocument/2006/relationships" id="262" r:id="R682f5d19d7484e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ebdb51d1f14996" /><Relationship Type="http://schemas.openxmlformats.org/officeDocument/2006/relationships/slide" Target="/ppt/slides/slide1.xml" Id="Rb8dab09d668b4e41" /><Relationship Type="http://schemas.openxmlformats.org/officeDocument/2006/relationships/slide" Target="/ppt/slides/slide2.xml" Id="R85a8c4ec918e41d4" /><Relationship Type="http://schemas.openxmlformats.org/officeDocument/2006/relationships/slide" Target="/ppt/slides/slide3.xml" Id="Rd84f6123b6f94eb1" /><Relationship Type="http://schemas.openxmlformats.org/officeDocument/2006/relationships/slide" Target="/ppt/slides/slide4.xml" Id="R2b122a630bc244ca" /><Relationship Type="http://schemas.openxmlformats.org/officeDocument/2006/relationships/slide" Target="/ppt/slides/slide5.xml" Id="Raed6e66e5e9d4316" /><Relationship Type="http://schemas.openxmlformats.org/officeDocument/2006/relationships/slide" Target="/ppt/slides/slide6.xml" Id="R4049b14e341e4336" /><Relationship Type="http://schemas.openxmlformats.org/officeDocument/2006/relationships/slide" Target="/ppt/slides/slide7.xml" Id="R682f5d19d7484e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4ab56ed38848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a41505e7e4763" /><Relationship Type="http://schemas.openxmlformats.org/officeDocument/2006/relationships/theme" Target="/ppt/slideMasters/theme/theme1.xml" Id="Red013f9d854544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5a41505e7e47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da9ec9e6846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6ecfe29d747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b110d3e9e4a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1c722bab542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3262af5ca4d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f9a9814a149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878840b7c48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SNILEHUSET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SNILEHUSET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−77 136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IVAR ROLFSRUD WETTESTAD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Krebs' gate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926 418 521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SNILEHUSET AS</a:t>
            </a:r>
          </a:p>
        </p:txBody>
      </p:sp>
    </p:spTree>
  </p:cSld>
  <p:clrMapOvr>
    <a:masterClrMapping xmlns:a="http://schemas.openxmlformats.org/drawingml/2006/main"/>
  </p:clrMapOvr>
</p:sld>
</file>