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5336472205421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3bf280ec09d4643"/>
  </p:sldMasterIdLst>
  <p:sldIdLst>
    <p:sldId xmlns:r="http://schemas.openxmlformats.org/officeDocument/2006/relationships" id="256" r:id="Rd2dae8c8c10c4bac"/>
    <p:sldId xmlns:r="http://schemas.openxmlformats.org/officeDocument/2006/relationships" id="257" r:id="R8095e6b483db4bb9"/>
    <p:sldId xmlns:r="http://schemas.openxmlformats.org/officeDocument/2006/relationships" id="258" r:id="R929db431179b4743"/>
    <p:sldId xmlns:r="http://schemas.openxmlformats.org/officeDocument/2006/relationships" id="259" r:id="Rf846a3fb9d1a4633"/>
    <p:sldId xmlns:r="http://schemas.openxmlformats.org/officeDocument/2006/relationships" id="260" r:id="Rdf68ba38a6ec47c9"/>
    <p:sldId xmlns:r="http://schemas.openxmlformats.org/officeDocument/2006/relationships" id="261" r:id="Ra1c2095efeae4e32"/>
    <p:sldId xmlns:r="http://schemas.openxmlformats.org/officeDocument/2006/relationships" id="262" r:id="Rc22cafacca564b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bf280ec09d4643" /><Relationship Type="http://schemas.openxmlformats.org/officeDocument/2006/relationships/slide" Target="/ppt/slides/slide1.xml" Id="Rd2dae8c8c10c4bac" /><Relationship Type="http://schemas.openxmlformats.org/officeDocument/2006/relationships/slide" Target="/ppt/slides/slide2.xml" Id="R8095e6b483db4bb9" /><Relationship Type="http://schemas.openxmlformats.org/officeDocument/2006/relationships/slide" Target="/ppt/slides/slide3.xml" Id="R929db431179b4743" /><Relationship Type="http://schemas.openxmlformats.org/officeDocument/2006/relationships/slide" Target="/ppt/slides/slide4.xml" Id="Rf846a3fb9d1a4633" /><Relationship Type="http://schemas.openxmlformats.org/officeDocument/2006/relationships/slide" Target="/ppt/slides/slide5.xml" Id="Rdf68ba38a6ec47c9" /><Relationship Type="http://schemas.openxmlformats.org/officeDocument/2006/relationships/slide" Target="/ppt/slides/slide6.xml" Id="Ra1c2095efeae4e32" /><Relationship Type="http://schemas.openxmlformats.org/officeDocument/2006/relationships/slide" Target="/ppt/slides/slide7.xml" Id="Rc22cafacca564b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badc02f0e6476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5b0565797c496d" /><Relationship Type="http://schemas.openxmlformats.org/officeDocument/2006/relationships/theme" Target="/ppt/slideMasters/theme/theme1.xml" Id="Rd934b7ff02274b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65b0565797c49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08e4a4f52244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f615e9251f4dc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fae99e998b41b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2aabd4155c417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8085edcc47430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7a268b6fa64eb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43f4ecf9b14a6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FUNDINGPARTNER GROUP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FUNDINGPARTNER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FUNDINGPARTNER GROUP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FUNDINGPARTNER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FUNDINGPARTNER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FUNDINGPARTNER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−588 382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384 248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65 305 481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65 847 950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FUNDINGPARTNER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EAGLE CAPITAL AS  –  33,6 %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SCHIBSTED TILLVÄXTMEDIER AB  –  18,5 %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DNB VENTURES AS  –  10,2 %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LOBSTER MANAGEMENT AS  –  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STRATEL AS  –  4,7 %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STARTUPLAB FOUNDERS FUND II AS  –  3,9 %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FUNDINGPARTNER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Gaustadalléen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0349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926 416 014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FUNDINGPARTNER GROUP AS</a:t>
            </a:r>
          </a:p>
        </p:txBody>
      </p:sp>
    </p:spTree>
  </p:cSld>
  <p:clrMapOvr>
    <a:masterClrMapping xmlns:a="http://schemas.openxmlformats.org/drawingml/2006/main"/>
  </p:clrMapOvr>
</p:sld>
</file>