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a3df7bb2b243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bc562395ec4aee"/>
  </p:sldMasterIdLst>
  <p:sldIdLst>
    <p:sldId xmlns:r="http://schemas.openxmlformats.org/officeDocument/2006/relationships" id="256" r:id="Rf03a618d9cb14388"/>
    <p:sldId xmlns:r="http://schemas.openxmlformats.org/officeDocument/2006/relationships" id="257" r:id="Ra3b66d2f9eaa456c"/>
    <p:sldId xmlns:r="http://schemas.openxmlformats.org/officeDocument/2006/relationships" id="258" r:id="R6e080d1426de4862"/>
    <p:sldId xmlns:r="http://schemas.openxmlformats.org/officeDocument/2006/relationships" id="259" r:id="R0e7ac345d8154734"/>
    <p:sldId xmlns:r="http://schemas.openxmlformats.org/officeDocument/2006/relationships" id="260" r:id="Re6ee063aab724734"/>
    <p:sldId xmlns:r="http://schemas.openxmlformats.org/officeDocument/2006/relationships" id="261" r:id="R21a2b3ee35284367"/>
    <p:sldId xmlns:r="http://schemas.openxmlformats.org/officeDocument/2006/relationships" id="262" r:id="R9f57ae661a944e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c562395ec4aee" /><Relationship Type="http://schemas.openxmlformats.org/officeDocument/2006/relationships/slide" Target="/ppt/slides/slide1.xml" Id="Rf03a618d9cb14388" /><Relationship Type="http://schemas.openxmlformats.org/officeDocument/2006/relationships/slide" Target="/ppt/slides/slide2.xml" Id="Ra3b66d2f9eaa456c" /><Relationship Type="http://schemas.openxmlformats.org/officeDocument/2006/relationships/slide" Target="/ppt/slides/slide3.xml" Id="R6e080d1426de4862" /><Relationship Type="http://schemas.openxmlformats.org/officeDocument/2006/relationships/slide" Target="/ppt/slides/slide4.xml" Id="R0e7ac345d8154734" /><Relationship Type="http://schemas.openxmlformats.org/officeDocument/2006/relationships/slide" Target="/ppt/slides/slide5.xml" Id="Re6ee063aab724734" /><Relationship Type="http://schemas.openxmlformats.org/officeDocument/2006/relationships/slide" Target="/ppt/slides/slide6.xml" Id="R21a2b3ee35284367" /><Relationship Type="http://schemas.openxmlformats.org/officeDocument/2006/relationships/slide" Target="/ppt/slides/slide7.xml" Id="R9f57ae661a944e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4d15ee699b47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214df1f6d4953" /><Relationship Type="http://schemas.openxmlformats.org/officeDocument/2006/relationships/theme" Target="/ppt/slideMasters/theme/theme1.xml" Id="R419356090347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0214df1f6d49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76023b16e42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a71882952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4048975fa46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2d056dc8949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d0d9235a042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3975add3543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1b2877c4bc46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STEINSVIKVÅGEN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STEINSVIKVÅGEN EIENDOM AS ble etablert [år] og holder til i Bø I Vesterålen.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895 476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1 093 183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SØNDRE 2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Steinsvikveien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8470 Bø I Vesterålen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STEINSVIKVÅGEN EIENDOM AS</a:t>
            </a:r>
          </a:p>
        </p:txBody>
      </p:sp>
    </p:spTree>
  </p:cSld>
  <p:clrMapOvr>
    <a:masterClrMapping xmlns:a="http://schemas.openxmlformats.org/drawingml/2006/main"/>
  </p:clrMapOvr>
</p:sld>
</file>