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eaa92ef0dc45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785991d9264fac"/>
  </p:sldMasterIdLst>
  <p:sldIdLst>
    <p:sldId xmlns:r="http://schemas.openxmlformats.org/officeDocument/2006/relationships" id="256" r:id="R14e605e9c5354adc"/>
    <p:sldId xmlns:r="http://schemas.openxmlformats.org/officeDocument/2006/relationships" id="257" r:id="Rb20c7b3a86334339"/>
    <p:sldId xmlns:r="http://schemas.openxmlformats.org/officeDocument/2006/relationships" id="258" r:id="R948caa7577d647c7"/>
    <p:sldId xmlns:r="http://schemas.openxmlformats.org/officeDocument/2006/relationships" id="259" r:id="R10e2b261b1014854"/>
    <p:sldId xmlns:r="http://schemas.openxmlformats.org/officeDocument/2006/relationships" id="260" r:id="R1e73f381f4fc46ed"/>
    <p:sldId xmlns:r="http://schemas.openxmlformats.org/officeDocument/2006/relationships" id="261" r:id="R79423370498d4094"/>
    <p:sldId xmlns:r="http://schemas.openxmlformats.org/officeDocument/2006/relationships" id="262" r:id="Recc607ac45e54c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85991d9264fac" /><Relationship Type="http://schemas.openxmlformats.org/officeDocument/2006/relationships/slide" Target="/ppt/slides/slide1.xml" Id="R14e605e9c5354adc" /><Relationship Type="http://schemas.openxmlformats.org/officeDocument/2006/relationships/slide" Target="/ppt/slides/slide2.xml" Id="Rb20c7b3a86334339" /><Relationship Type="http://schemas.openxmlformats.org/officeDocument/2006/relationships/slide" Target="/ppt/slides/slide3.xml" Id="R948caa7577d647c7" /><Relationship Type="http://schemas.openxmlformats.org/officeDocument/2006/relationships/slide" Target="/ppt/slides/slide4.xml" Id="R10e2b261b1014854" /><Relationship Type="http://schemas.openxmlformats.org/officeDocument/2006/relationships/slide" Target="/ppt/slides/slide5.xml" Id="R1e73f381f4fc46ed" /><Relationship Type="http://schemas.openxmlformats.org/officeDocument/2006/relationships/slide" Target="/ppt/slides/slide6.xml" Id="R79423370498d4094" /><Relationship Type="http://schemas.openxmlformats.org/officeDocument/2006/relationships/slide" Target="/ppt/slides/slide7.xml" Id="Recc607ac45e54c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441c51f41f4b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57fbeb255495a" /><Relationship Type="http://schemas.openxmlformats.org/officeDocument/2006/relationships/theme" Target="/ppt/slideMasters/theme/theme1.xml" Id="Rf1f7fafa5d6d45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057fbeb25549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dd1f18d1e4f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4cc63770740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0defa477649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633e3723e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c2964a12b42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a3a300bf94a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bba21020b44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−347 589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RAUD ELEN MARIE  –  87,0 %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SOURISSEAU MELANIE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ECHENIQUE DELPHINE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MAMAN AS</a:t>
            </a:r>
          </a:p>
        </p:txBody>
      </p:sp>
    </p:spTree>
  </p:cSld>
  <p:clrMapOvr>
    <a:masterClrMapping xmlns:a="http://schemas.openxmlformats.org/drawingml/2006/main"/>
  </p:clrMapOvr>
</p:sld>
</file>