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80860bf9748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f5b6c2eb740ed"/>
  </p:sldMasterIdLst>
  <p:sldIdLst>
    <p:sldId xmlns:r="http://schemas.openxmlformats.org/officeDocument/2006/relationships" id="256" r:id="R83f1191ce6534be5"/>
    <p:sldId xmlns:r="http://schemas.openxmlformats.org/officeDocument/2006/relationships" id="257" r:id="Re70f371d9965478f"/>
    <p:sldId xmlns:r="http://schemas.openxmlformats.org/officeDocument/2006/relationships" id="258" r:id="R94a70a1dbefc4faa"/>
    <p:sldId xmlns:r="http://schemas.openxmlformats.org/officeDocument/2006/relationships" id="259" r:id="R2cbd82e3027f4dd1"/>
    <p:sldId xmlns:r="http://schemas.openxmlformats.org/officeDocument/2006/relationships" id="260" r:id="Rcf814a380ed44bd5"/>
    <p:sldId xmlns:r="http://schemas.openxmlformats.org/officeDocument/2006/relationships" id="261" r:id="R74de07a3d03e42ce"/>
    <p:sldId xmlns:r="http://schemas.openxmlformats.org/officeDocument/2006/relationships" id="262" r:id="R0bf057bf6ad44e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f5b6c2eb740ed" /><Relationship Type="http://schemas.openxmlformats.org/officeDocument/2006/relationships/slide" Target="/ppt/slides/slide1.xml" Id="R83f1191ce6534be5" /><Relationship Type="http://schemas.openxmlformats.org/officeDocument/2006/relationships/slide" Target="/ppt/slides/slide2.xml" Id="Re70f371d9965478f" /><Relationship Type="http://schemas.openxmlformats.org/officeDocument/2006/relationships/slide" Target="/ppt/slides/slide3.xml" Id="R94a70a1dbefc4faa" /><Relationship Type="http://schemas.openxmlformats.org/officeDocument/2006/relationships/slide" Target="/ppt/slides/slide4.xml" Id="R2cbd82e3027f4dd1" /><Relationship Type="http://schemas.openxmlformats.org/officeDocument/2006/relationships/slide" Target="/ppt/slides/slide5.xml" Id="Rcf814a380ed44bd5" /><Relationship Type="http://schemas.openxmlformats.org/officeDocument/2006/relationships/slide" Target="/ppt/slides/slide6.xml" Id="R74de07a3d03e42ce" /><Relationship Type="http://schemas.openxmlformats.org/officeDocument/2006/relationships/slide" Target="/ppt/slides/slide7.xml" Id="R0bf057bf6ad44e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35797cb7c344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c68014be4406e" /><Relationship Type="http://schemas.openxmlformats.org/officeDocument/2006/relationships/theme" Target="/ppt/slideMasters/theme/theme1.xml" Id="Rb9d20f70a3ab49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cc68014be440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5a48fd824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e2e6b93e644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8e41382cc47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e9dc363d143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9e43f401d45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9bb6865564d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1048cf539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