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ea61fb516e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3b7aca8bd46ea"/>
  </p:sldMasterIdLst>
  <p:sldIdLst>
    <p:sldId xmlns:r="http://schemas.openxmlformats.org/officeDocument/2006/relationships" id="256" r:id="R309669d1b0e64370"/>
    <p:sldId xmlns:r="http://schemas.openxmlformats.org/officeDocument/2006/relationships" id="257" r:id="Rb7b612ecf5a74d2b"/>
    <p:sldId xmlns:r="http://schemas.openxmlformats.org/officeDocument/2006/relationships" id="258" r:id="Rebd75bfd00234371"/>
    <p:sldId xmlns:r="http://schemas.openxmlformats.org/officeDocument/2006/relationships" id="259" r:id="R8cb1c9ba98604f42"/>
    <p:sldId xmlns:r="http://schemas.openxmlformats.org/officeDocument/2006/relationships" id="260" r:id="R44ff9da1cfd7425a"/>
    <p:sldId xmlns:r="http://schemas.openxmlformats.org/officeDocument/2006/relationships" id="261" r:id="Ra7b17ffa68364a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3b7aca8bd46ea" /><Relationship Type="http://schemas.openxmlformats.org/officeDocument/2006/relationships/slide" Target="/ppt/slides/slide1.xml" Id="R309669d1b0e64370" /><Relationship Type="http://schemas.openxmlformats.org/officeDocument/2006/relationships/slide" Target="/ppt/slides/slide2.xml" Id="Rb7b612ecf5a74d2b" /><Relationship Type="http://schemas.openxmlformats.org/officeDocument/2006/relationships/slide" Target="/ppt/slides/slide3.xml" Id="Rebd75bfd00234371" /><Relationship Type="http://schemas.openxmlformats.org/officeDocument/2006/relationships/slide" Target="/ppt/slides/slide4.xml" Id="R8cb1c9ba98604f42" /><Relationship Type="http://schemas.openxmlformats.org/officeDocument/2006/relationships/slide" Target="/ppt/slides/slide5.xml" Id="R44ff9da1cfd7425a" /><Relationship Type="http://schemas.openxmlformats.org/officeDocument/2006/relationships/slide" Target="/ppt/slides/slide6.xml" Id="Ra7b17ffa68364a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e59087a5f41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af47733b44b87" /><Relationship Type="http://schemas.openxmlformats.org/officeDocument/2006/relationships/theme" Target="/ppt/slideMasters/theme/theme1.xml" Id="R35f85d6e5a5b48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9af47733b44b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336c35d5c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f27c44c83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4dbd3153f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b52e8fed440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d7c9cf51646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4d2532c5f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