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4583b8c73c644f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e9f9c7c039a4e49"/>
  </p:sldMasterIdLst>
  <p:sldIdLst>
    <p:sldId xmlns:r="http://schemas.openxmlformats.org/officeDocument/2006/relationships" id="256" r:id="R49bd6935ee4f42d8"/>
    <p:sldId xmlns:r="http://schemas.openxmlformats.org/officeDocument/2006/relationships" id="257" r:id="R9b449e41f431428e"/>
    <p:sldId xmlns:r="http://schemas.openxmlformats.org/officeDocument/2006/relationships" id="258" r:id="Rf71ed86128b047bf"/>
    <p:sldId xmlns:r="http://schemas.openxmlformats.org/officeDocument/2006/relationships" id="259" r:id="R9c93a1ea0ac84337"/>
    <p:sldId xmlns:r="http://schemas.openxmlformats.org/officeDocument/2006/relationships" id="260" r:id="Re8a4e0fdedce411f"/>
    <p:sldId xmlns:r="http://schemas.openxmlformats.org/officeDocument/2006/relationships" id="261" r:id="Rf84b4518892c4882"/>
    <p:sldId xmlns:r="http://schemas.openxmlformats.org/officeDocument/2006/relationships" id="262" r:id="Rf12f44570ed9483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9f9c7c039a4e49" /><Relationship Type="http://schemas.openxmlformats.org/officeDocument/2006/relationships/slide" Target="/ppt/slides/slide1.xml" Id="R49bd6935ee4f42d8" /><Relationship Type="http://schemas.openxmlformats.org/officeDocument/2006/relationships/slide" Target="/ppt/slides/slide2.xml" Id="R9b449e41f431428e" /><Relationship Type="http://schemas.openxmlformats.org/officeDocument/2006/relationships/slide" Target="/ppt/slides/slide3.xml" Id="Rf71ed86128b047bf" /><Relationship Type="http://schemas.openxmlformats.org/officeDocument/2006/relationships/slide" Target="/ppt/slides/slide4.xml" Id="R9c93a1ea0ac84337" /><Relationship Type="http://schemas.openxmlformats.org/officeDocument/2006/relationships/slide" Target="/ppt/slides/slide5.xml" Id="Re8a4e0fdedce411f" /><Relationship Type="http://schemas.openxmlformats.org/officeDocument/2006/relationships/slide" Target="/ppt/slides/slide6.xml" Id="Rf84b4518892c4882" /><Relationship Type="http://schemas.openxmlformats.org/officeDocument/2006/relationships/slide" Target="/ppt/slides/slide7.xml" Id="Rf12f44570ed9483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b128fa0b5440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43fdf73b754f4d" /><Relationship Type="http://schemas.openxmlformats.org/officeDocument/2006/relationships/theme" Target="/ppt/slideMasters/theme/theme1.xml" Id="R028d7c2e24be4e1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b43fdf73b754f4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a2c2fb035f44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44d653131d4eb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ea47be5d6146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d2bf5e5a7247e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2ebe48d7a5430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71246217534ec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b45640184941d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AKVI PHARMA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AKVI PHARMA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AKVI PHARMA AS ble etablert [år] og holder til i Fornebu.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AKVI PHARMA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AKVI PHARMA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AKVI PHARMA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−10 256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47 727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270 818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2 100 807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AKVI PHARMA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KOLLSTAD KJETIL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AKVI PHARMA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Regattaveien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1364 Fornebu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926 352 199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AKVI PHARMA AS</a:t>
            </a:r>
          </a:p>
        </p:txBody>
      </p:sp>
    </p:spTree>
  </p:cSld>
  <p:clrMapOvr>
    <a:masterClrMapping xmlns:a="http://schemas.openxmlformats.org/drawingml/2006/main"/>
  </p:clrMapOvr>
</p:sld>
</file>