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dda5199489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67ceb7c62c4993"/>
  </p:sldMasterIdLst>
  <p:sldIdLst>
    <p:sldId xmlns:r="http://schemas.openxmlformats.org/officeDocument/2006/relationships" id="256" r:id="R32074a1b95a948cd"/>
    <p:sldId xmlns:r="http://schemas.openxmlformats.org/officeDocument/2006/relationships" id="257" r:id="R3478ea28be2b42d1"/>
    <p:sldId xmlns:r="http://schemas.openxmlformats.org/officeDocument/2006/relationships" id="258" r:id="R258606cf10ce4abf"/>
    <p:sldId xmlns:r="http://schemas.openxmlformats.org/officeDocument/2006/relationships" id="259" r:id="Rdd733b0fc0894d49"/>
    <p:sldId xmlns:r="http://schemas.openxmlformats.org/officeDocument/2006/relationships" id="260" r:id="R8a30bb8843244c74"/>
    <p:sldId xmlns:r="http://schemas.openxmlformats.org/officeDocument/2006/relationships" id="261" r:id="R7f456f49440f43cf"/>
    <p:sldId xmlns:r="http://schemas.openxmlformats.org/officeDocument/2006/relationships" id="262" r:id="R60350fb797fc4a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7ceb7c62c4993" /><Relationship Type="http://schemas.openxmlformats.org/officeDocument/2006/relationships/slide" Target="/ppt/slides/slide1.xml" Id="R32074a1b95a948cd" /><Relationship Type="http://schemas.openxmlformats.org/officeDocument/2006/relationships/slide" Target="/ppt/slides/slide2.xml" Id="R3478ea28be2b42d1" /><Relationship Type="http://schemas.openxmlformats.org/officeDocument/2006/relationships/slide" Target="/ppt/slides/slide3.xml" Id="R258606cf10ce4abf" /><Relationship Type="http://schemas.openxmlformats.org/officeDocument/2006/relationships/slide" Target="/ppt/slides/slide4.xml" Id="Rdd733b0fc0894d49" /><Relationship Type="http://schemas.openxmlformats.org/officeDocument/2006/relationships/slide" Target="/ppt/slides/slide5.xml" Id="R8a30bb8843244c74" /><Relationship Type="http://schemas.openxmlformats.org/officeDocument/2006/relationships/slide" Target="/ppt/slides/slide6.xml" Id="R7f456f49440f43cf" /><Relationship Type="http://schemas.openxmlformats.org/officeDocument/2006/relationships/slide" Target="/ppt/slides/slide7.xml" Id="R60350fb797fc4a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d72111c79a48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ec1fdca17463a" /><Relationship Type="http://schemas.openxmlformats.org/officeDocument/2006/relationships/theme" Target="/ppt/slideMasters/theme/theme1.xml" Id="R6f5d301d20a741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9ec1fdca1746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94ec04d0140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d958836684a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4b442d88b4e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ead1ab00e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9dc4963a147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6326de9b140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98b41ea1241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