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c27d7191c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0b2f7c8194bc7"/>
  </p:sldMasterIdLst>
  <p:sldIdLst>
    <p:sldId xmlns:r="http://schemas.openxmlformats.org/officeDocument/2006/relationships" id="256" r:id="R135e8394d27645d9"/>
    <p:sldId xmlns:r="http://schemas.openxmlformats.org/officeDocument/2006/relationships" id="257" r:id="Rcf540acce6264450"/>
    <p:sldId xmlns:r="http://schemas.openxmlformats.org/officeDocument/2006/relationships" id="258" r:id="Rd8e3726fb97c478e"/>
    <p:sldId xmlns:r="http://schemas.openxmlformats.org/officeDocument/2006/relationships" id="259" r:id="R192c0b5829ac4d76"/>
    <p:sldId xmlns:r="http://schemas.openxmlformats.org/officeDocument/2006/relationships" id="260" r:id="R50ac174c65cc4020"/>
    <p:sldId xmlns:r="http://schemas.openxmlformats.org/officeDocument/2006/relationships" id="261" r:id="R78eb14231d504a72"/>
    <p:sldId xmlns:r="http://schemas.openxmlformats.org/officeDocument/2006/relationships" id="262" r:id="Rd48807e668ea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0b2f7c8194bc7" /><Relationship Type="http://schemas.openxmlformats.org/officeDocument/2006/relationships/slide" Target="/ppt/slides/slide1.xml" Id="R135e8394d27645d9" /><Relationship Type="http://schemas.openxmlformats.org/officeDocument/2006/relationships/slide" Target="/ppt/slides/slide2.xml" Id="Rcf540acce6264450" /><Relationship Type="http://schemas.openxmlformats.org/officeDocument/2006/relationships/slide" Target="/ppt/slides/slide3.xml" Id="Rd8e3726fb97c478e" /><Relationship Type="http://schemas.openxmlformats.org/officeDocument/2006/relationships/slide" Target="/ppt/slides/slide4.xml" Id="R192c0b5829ac4d76" /><Relationship Type="http://schemas.openxmlformats.org/officeDocument/2006/relationships/slide" Target="/ppt/slides/slide5.xml" Id="R50ac174c65cc4020" /><Relationship Type="http://schemas.openxmlformats.org/officeDocument/2006/relationships/slide" Target="/ppt/slides/slide6.xml" Id="R78eb14231d504a72" /><Relationship Type="http://schemas.openxmlformats.org/officeDocument/2006/relationships/slide" Target="/ppt/slides/slide7.xml" Id="Rd48807e668ea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4ca769214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bb4e9b3204b7f" /><Relationship Type="http://schemas.openxmlformats.org/officeDocument/2006/relationships/theme" Target="/ppt/slideMasters/theme/theme1.xml" Id="R654da600c97f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4bb4e9b3204b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5dd86ad76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ea24ce77146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f7042d079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8191652cb4c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d13a3faac4d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a6fd18dd048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8a9de2e3f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ØSR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1 154 032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SUND REE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