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e62603137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e772de712542d8"/>
  </p:sldMasterIdLst>
  <p:sldIdLst>
    <p:sldId xmlns:r="http://schemas.openxmlformats.org/officeDocument/2006/relationships" id="256" r:id="Ref5b4b836fb248c6"/>
    <p:sldId xmlns:r="http://schemas.openxmlformats.org/officeDocument/2006/relationships" id="257" r:id="R26b65ee1de6e4d95"/>
    <p:sldId xmlns:r="http://schemas.openxmlformats.org/officeDocument/2006/relationships" id="258" r:id="Re889bf5b6b9649aa"/>
    <p:sldId xmlns:r="http://schemas.openxmlformats.org/officeDocument/2006/relationships" id="259" r:id="Rb88a21da15424b5e"/>
    <p:sldId xmlns:r="http://schemas.openxmlformats.org/officeDocument/2006/relationships" id="260" r:id="Red11fbefb8d845cc"/>
    <p:sldId xmlns:r="http://schemas.openxmlformats.org/officeDocument/2006/relationships" id="261" r:id="Rd9fdf3777fd34825"/>
    <p:sldId xmlns:r="http://schemas.openxmlformats.org/officeDocument/2006/relationships" id="262" r:id="Rd8e47b168345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772de712542d8" /><Relationship Type="http://schemas.openxmlformats.org/officeDocument/2006/relationships/slide" Target="/ppt/slides/slide1.xml" Id="Ref5b4b836fb248c6" /><Relationship Type="http://schemas.openxmlformats.org/officeDocument/2006/relationships/slide" Target="/ppt/slides/slide2.xml" Id="R26b65ee1de6e4d95" /><Relationship Type="http://schemas.openxmlformats.org/officeDocument/2006/relationships/slide" Target="/ppt/slides/slide3.xml" Id="Re889bf5b6b9649aa" /><Relationship Type="http://schemas.openxmlformats.org/officeDocument/2006/relationships/slide" Target="/ppt/slides/slide4.xml" Id="Rb88a21da15424b5e" /><Relationship Type="http://schemas.openxmlformats.org/officeDocument/2006/relationships/slide" Target="/ppt/slides/slide5.xml" Id="Red11fbefb8d845cc" /><Relationship Type="http://schemas.openxmlformats.org/officeDocument/2006/relationships/slide" Target="/ppt/slides/slide6.xml" Id="Rd9fdf3777fd34825" /><Relationship Type="http://schemas.openxmlformats.org/officeDocument/2006/relationships/slide" Target="/ppt/slides/slide7.xml" Id="Rd8e47b168345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6a6ec16ec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3d9dc8d5e4bac" /><Relationship Type="http://schemas.openxmlformats.org/officeDocument/2006/relationships/theme" Target="/ppt/slideMasters/theme/theme1.xml" Id="R19b4d26ec61c46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3d9dc8d5e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902bfeafe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003fbfe90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8d4fb7c78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e2c93bfd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a264f99e74c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6e04b4b5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d94821eb9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OYNE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OYNE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BLÆSTAD ØYVIND RYE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FOSSEN KINE KOLGROV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Ranheimsfjæra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926 328 271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