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59c0b654274431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f3cc58272d84d52"/>
  </p:sldMasterIdLst>
  <p:sldIdLst>
    <p:sldId xmlns:r="http://schemas.openxmlformats.org/officeDocument/2006/relationships" id="256" r:id="R7cbdbc1ee95e48ed"/>
    <p:sldId xmlns:r="http://schemas.openxmlformats.org/officeDocument/2006/relationships" id="257" r:id="R97b8428359094b95"/>
    <p:sldId xmlns:r="http://schemas.openxmlformats.org/officeDocument/2006/relationships" id="258" r:id="Rc8ab6396327b4794"/>
    <p:sldId xmlns:r="http://schemas.openxmlformats.org/officeDocument/2006/relationships" id="259" r:id="R3c56c9adb40b4bf8"/>
    <p:sldId xmlns:r="http://schemas.openxmlformats.org/officeDocument/2006/relationships" id="260" r:id="Ra0284c0c44cc40e4"/>
    <p:sldId xmlns:r="http://schemas.openxmlformats.org/officeDocument/2006/relationships" id="261" r:id="R10aa3bee46984429"/>
    <p:sldId xmlns:r="http://schemas.openxmlformats.org/officeDocument/2006/relationships" id="262" r:id="Rc62bee9a11f748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f3cc58272d84d52" /><Relationship Type="http://schemas.openxmlformats.org/officeDocument/2006/relationships/slide" Target="/ppt/slides/slide1.xml" Id="R7cbdbc1ee95e48ed" /><Relationship Type="http://schemas.openxmlformats.org/officeDocument/2006/relationships/slide" Target="/ppt/slides/slide2.xml" Id="R97b8428359094b95" /><Relationship Type="http://schemas.openxmlformats.org/officeDocument/2006/relationships/slide" Target="/ppt/slides/slide3.xml" Id="Rc8ab6396327b4794" /><Relationship Type="http://schemas.openxmlformats.org/officeDocument/2006/relationships/slide" Target="/ppt/slides/slide4.xml" Id="R3c56c9adb40b4bf8" /><Relationship Type="http://schemas.openxmlformats.org/officeDocument/2006/relationships/slide" Target="/ppt/slides/slide5.xml" Id="Ra0284c0c44cc40e4" /><Relationship Type="http://schemas.openxmlformats.org/officeDocument/2006/relationships/slide" Target="/ppt/slides/slide6.xml" Id="R10aa3bee46984429" /><Relationship Type="http://schemas.openxmlformats.org/officeDocument/2006/relationships/slide" Target="/ppt/slides/slide7.xml" Id="Rc62bee9a11f748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561fb6bd8d426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9c16f0e5974739" /><Relationship Type="http://schemas.openxmlformats.org/officeDocument/2006/relationships/theme" Target="/ppt/slideMasters/theme/theme1.xml" Id="Rb1405a5bc5a546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9c16f0e59747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d7632412045a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85b27d902546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72a56a5cfa4d9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9ee480c1d432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963426c01428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074ba714e549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b527c55291452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INDUSTRIPARK 16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INDUSTRIPARK 16 AS ble etablert [år] og holder til i Kongsberg.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−26 102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23 809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KONGSBERG EIENDOMSSELSKAP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Kvadratera AS, Industriveien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3610 Kongsberg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926 328 158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INDUSTRIPARK 16 AS</a:t>
            </a:r>
          </a:p>
        </p:txBody>
      </p:sp>
    </p:spTree>
  </p:cSld>
  <p:clrMapOvr>
    <a:masterClrMapping xmlns:a="http://schemas.openxmlformats.org/drawingml/2006/main"/>
  </p:clrMapOvr>
</p:sld>
</file>