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1f7b0a4df143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3d0e7fd22e4b8d"/>
  </p:sldMasterIdLst>
  <p:sldIdLst>
    <p:sldId xmlns:r="http://schemas.openxmlformats.org/officeDocument/2006/relationships" id="256" r:id="R4fdeb6d1164d4364"/>
    <p:sldId xmlns:r="http://schemas.openxmlformats.org/officeDocument/2006/relationships" id="257" r:id="Rc66049a2780441ed"/>
    <p:sldId xmlns:r="http://schemas.openxmlformats.org/officeDocument/2006/relationships" id="258" r:id="Re4fd40e12cbc405b"/>
    <p:sldId xmlns:r="http://schemas.openxmlformats.org/officeDocument/2006/relationships" id="259" r:id="Red553f78b01544ba"/>
    <p:sldId xmlns:r="http://schemas.openxmlformats.org/officeDocument/2006/relationships" id="260" r:id="Rf5fb38f23095490f"/>
    <p:sldId xmlns:r="http://schemas.openxmlformats.org/officeDocument/2006/relationships" id="261" r:id="R7c55cb56c71a41ff"/>
    <p:sldId xmlns:r="http://schemas.openxmlformats.org/officeDocument/2006/relationships" id="262" r:id="R241d3f42791d47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d0e7fd22e4b8d" /><Relationship Type="http://schemas.openxmlformats.org/officeDocument/2006/relationships/slide" Target="/ppt/slides/slide1.xml" Id="R4fdeb6d1164d4364" /><Relationship Type="http://schemas.openxmlformats.org/officeDocument/2006/relationships/slide" Target="/ppt/slides/slide2.xml" Id="Rc66049a2780441ed" /><Relationship Type="http://schemas.openxmlformats.org/officeDocument/2006/relationships/slide" Target="/ppt/slides/slide3.xml" Id="Re4fd40e12cbc405b" /><Relationship Type="http://schemas.openxmlformats.org/officeDocument/2006/relationships/slide" Target="/ppt/slides/slide4.xml" Id="Red553f78b01544ba" /><Relationship Type="http://schemas.openxmlformats.org/officeDocument/2006/relationships/slide" Target="/ppt/slides/slide5.xml" Id="Rf5fb38f23095490f" /><Relationship Type="http://schemas.openxmlformats.org/officeDocument/2006/relationships/slide" Target="/ppt/slides/slide6.xml" Id="R7c55cb56c71a41ff" /><Relationship Type="http://schemas.openxmlformats.org/officeDocument/2006/relationships/slide" Target="/ppt/slides/slide7.xml" Id="R241d3f42791d47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0ad72ee9145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8ba18f5154f1c" /><Relationship Type="http://schemas.openxmlformats.org/officeDocument/2006/relationships/theme" Target="/ppt/slideMasters/theme/theme1.xml" Id="Rd6142086cb004a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78ba18f5154f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d86b67ef34d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f70bff7ff49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0f3c89ad5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7ea00781a4d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ba391903241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b1841786c43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64a0c062f4f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BUNO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BUNO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BRYGGERIUTSALGET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