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9e8bb18d7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57256e8614a4c"/>
  </p:sldMasterIdLst>
  <p:sldIdLst>
    <p:sldId xmlns:r="http://schemas.openxmlformats.org/officeDocument/2006/relationships" id="256" r:id="Rf1187c18ee4c4db4"/>
    <p:sldId xmlns:r="http://schemas.openxmlformats.org/officeDocument/2006/relationships" id="257" r:id="R624ade7e5734446c"/>
    <p:sldId xmlns:r="http://schemas.openxmlformats.org/officeDocument/2006/relationships" id="258" r:id="R969ab03193bd4262"/>
    <p:sldId xmlns:r="http://schemas.openxmlformats.org/officeDocument/2006/relationships" id="259" r:id="R4c23b668f1f541f4"/>
    <p:sldId xmlns:r="http://schemas.openxmlformats.org/officeDocument/2006/relationships" id="260" r:id="R7d2839c3098b474d"/>
    <p:sldId xmlns:r="http://schemas.openxmlformats.org/officeDocument/2006/relationships" id="261" r:id="R498d510fefc5432f"/>
    <p:sldId xmlns:r="http://schemas.openxmlformats.org/officeDocument/2006/relationships" id="262" r:id="R4402712ba775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57256e8614a4c" /><Relationship Type="http://schemas.openxmlformats.org/officeDocument/2006/relationships/slide" Target="/ppt/slides/slide1.xml" Id="Rf1187c18ee4c4db4" /><Relationship Type="http://schemas.openxmlformats.org/officeDocument/2006/relationships/slide" Target="/ppt/slides/slide2.xml" Id="R624ade7e5734446c" /><Relationship Type="http://schemas.openxmlformats.org/officeDocument/2006/relationships/slide" Target="/ppt/slides/slide3.xml" Id="R969ab03193bd4262" /><Relationship Type="http://schemas.openxmlformats.org/officeDocument/2006/relationships/slide" Target="/ppt/slides/slide4.xml" Id="R4c23b668f1f541f4" /><Relationship Type="http://schemas.openxmlformats.org/officeDocument/2006/relationships/slide" Target="/ppt/slides/slide5.xml" Id="R7d2839c3098b474d" /><Relationship Type="http://schemas.openxmlformats.org/officeDocument/2006/relationships/slide" Target="/ppt/slides/slide6.xml" Id="R498d510fefc5432f" /><Relationship Type="http://schemas.openxmlformats.org/officeDocument/2006/relationships/slide" Target="/ppt/slides/slide7.xml" Id="R4402712ba775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a5f083e3b4e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540ad669d46eb" /><Relationship Type="http://schemas.openxmlformats.org/officeDocument/2006/relationships/theme" Target="/ppt/slideMasters/theme/theme1.xml" Id="Rd6eab78ab0394c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540ad669d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32bec3ac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af62254d5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774b9a32b4c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3fe760fc2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d52c1a4d8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28436f02646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ecefe6773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COSMED 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COSMED CARE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−275 708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−799 355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HJULSTAD INVEST AS  –  52,4 %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BARDAK AS  –  30,1 %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LINDSTRØM ELISABETH A  –  17,5 %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COSMED CARE AS</a:t>
            </a:r>
          </a:p>
        </p:txBody>
      </p:sp>
    </p:spTree>
  </p:cSld>
  <p:clrMapOvr>
    <a:masterClrMapping xmlns:a="http://schemas.openxmlformats.org/drawingml/2006/main"/>
  </p:clrMapOvr>
</p:sld>
</file>