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d20557c32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754b3b5da043b1"/>
  </p:sldMasterIdLst>
  <p:sldIdLst>
    <p:sldId xmlns:r="http://schemas.openxmlformats.org/officeDocument/2006/relationships" id="256" r:id="R693b7d603e4d44a2"/>
    <p:sldId xmlns:r="http://schemas.openxmlformats.org/officeDocument/2006/relationships" id="257" r:id="R617ec888b3544d53"/>
    <p:sldId xmlns:r="http://schemas.openxmlformats.org/officeDocument/2006/relationships" id="258" r:id="Rdbbb2f86fca64a46"/>
    <p:sldId xmlns:r="http://schemas.openxmlformats.org/officeDocument/2006/relationships" id="259" r:id="R1a466a25c144420c"/>
    <p:sldId xmlns:r="http://schemas.openxmlformats.org/officeDocument/2006/relationships" id="260" r:id="Rc50ac187e90a4149"/>
    <p:sldId xmlns:r="http://schemas.openxmlformats.org/officeDocument/2006/relationships" id="261" r:id="Rba63c911a2ff41b7"/>
    <p:sldId xmlns:r="http://schemas.openxmlformats.org/officeDocument/2006/relationships" id="262" r:id="Rf721c9e5168341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54b3b5da043b1" /><Relationship Type="http://schemas.openxmlformats.org/officeDocument/2006/relationships/slide" Target="/ppt/slides/slide1.xml" Id="R693b7d603e4d44a2" /><Relationship Type="http://schemas.openxmlformats.org/officeDocument/2006/relationships/slide" Target="/ppt/slides/slide2.xml" Id="R617ec888b3544d53" /><Relationship Type="http://schemas.openxmlformats.org/officeDocument/2006/relationships/slide" Target="/ppt/slides/slide3.xml" Id="Rdbbb2f86fca64a46" /><Relationship Type="http://schemas.openxmlformats.org/officeDocument/2006/relationships/slide" Target="/ppt/slides/slide4.xml" Id="R1a466a25c144420c" /><Relationship Type="http://schemas.openxmlformats.org/officeDocument/2006/relationships/slide" Target="/ppt/slides/slide5.xml" Id="Rc50ac187e90a4149" /><Relationship Type="http://schemas.openxmlformats.org/officeDocument/2006/relationships/slide" Target="/ppt/slides/slide6.xml" Id="Rba63c911a2ff41b7" /><Relationship Type="http://schemas.openxmlformats.org/officeDocument/2006/relationships/slide" Target="/ppt/slides/slide7.xml" Id="Rf721c9e5168341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528bbbd2b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248a96964c41" /><Relationship Type="http://schemas.openxmlformats.org/officeDocument/2006/relationships/theme" Target="/ppt/slideMasters/theme/theme1.xml" Id="Rc7e08131c661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1248a9696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57f909ae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87daab0d9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27d5dadd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6f813c450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ef58f2b5e49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0926277004a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96914bb63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