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636bf4a31544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e62247421c4465"/>
  </p:sldMasterIdLst>
  <p:sldIdLst>
    <p:sldId xmlns:r="http://schemas.openxmlformats.org/officeDocument/2006/relationships" id="256" r:id="R6a1af728ecc04980"/>
    <p:sldId xmlns:r="http://schemas.openxmlformats.org/officeDocument/2006/relationships" id="257" r:id="Rc77e7b6a38b54302"/>
    <p:sldId xmlns:r="http://schemas.openxmlformats.org/officeDocument/2006/relationships" id="258" r:id="R313c02db67354875"/>
    <p:sldId xmlns:r="http://schemas.openxmlformats.org/officeDocument/2006/relationships" id="259" r:id="R21d6162a9e8f4498"/>
    <p:sldId xmlns:r="http://schemas.openxmlformats.org/officeDocument/2006/relationships" id="260" r:id="R205085a125e54a0b"/>
    <p:sldId xmlns:r="http://schemas.openxmlformats.org/officeDocument/2006/relationships" id="261" r:id="R375bfd9603a247e8"/>
    <p:sldId xmlns:r="http://schemas.openxmlformats.org/officeDocument/2006/relationships" id="262" r:id="R5c4f4a6abba843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e62247421c4465" /><Relationship Type="http://schemas.openxmlformats.org/officeDocument/2006/relationships/slide" Target="/ppt/slides/slide1.xml" Id="R6a1af728ecc04980" /><Relationship Type="http://schemas.openxmlformats.org/officeDocument/2006/relationships/slide" Target="/ppt/slides/slide2.xml" Id="Rc77e7b6a38b54302" /><Relationship Type="http://schemas.openxmlformats.org/officeDocument/2006/relationships/slide" Target="/ppt/slides/slide3.xml" Id="R313c02db67354875" /><Relationship Type="http://schemas.openxmlformats.org/officeDocument/2006/relationships/slide" Target="/ppt/slides/slide4.xml" Id="R21d6162a9e8f4498" /><Relationship Type="http://schemas.openxmlformats.org/officeDocument/2006/relationships/slide" Target="/ppt/slides/slide5.xml" Id="R205085a125e54a0b" /><Relationship Type="http://schemas.openxmlformats.org/officeDocument/2006/relationships/slide" Target="/ppt/slides/slide6.xml" Id="R375bfd9603a247e8" /><Relationship Type="http://schemas.openxmlformats.org/officeDocument/2006/relationships/slide" Target="/ppt/slides/slide7.xml" Id="R5c4f4a6abba843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4a24d6e26947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881d131804ee3" /><Relationship Type="http://schemas.openxmlformats.org/officeDocument/2006/relationships/theme" Target="/ppt/slideMasters/theme/theme1.xml" Id="R22c7b327a5cd49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1881d131804e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f0c1a45194e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66eac35674e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2eadf7cc84e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2c359c9e74e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2baa28f934c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0374bc73644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1fdf4f8eb45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JL-INVEST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JL-INVEST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198 652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1 150 333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101 797 302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101 820 475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 JOACIM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Joacim Rogne, Nytunveien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1406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926 319 973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JL-INVEST AS</a:t>
            </a:r>
          </a:p>
        </p:txBody>
      </p:sp>
    </p:spTree>
  </p:cSld>
  <p:clrMapOvr>
    <a:masterClrMapping xmlns:a="http://schemas.openxmlformats.org/drawingml/2006/main"/>
  </p:clrMapOvr>
</p:sld>
</file>