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6a7bb579e841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c89d7dfdfd49f3"/>
  </p:sldMasterIdLst>
  <p:sldIdLst>
    <p:sldId xmlns:r="http://schemas.openxmlformats.org/officeDocument/2006/relationships" id="256" r:id="Rd1941878dda64389"/>
    <p:sldId xmlns:r="http://schemas.openxmlformats.org/officeDocument/2006/relationships" id="257" r:id="R9a0410b6a1204500"/>
    <p:sldId xmlns:r="http://schemas.openxmlformats.org/officeDocument/2006/relationships" id="258" r:id="R3bd5176f48954a2e"/>
    <p:sldId xmlns:r="http://schemas.openxmlformats.org/officeDocument/2006/relationships" id="259" r:id="R13b23d3961e148f5"/>
    <p:sldId xmlns:r="http://schemas.openxmlformats.org/officeDocument/2006/relationships" id="260" r:id="Rd64cd412d7a14a43"/>
    <p:sldId xmlns:r="http://schemas.openxmlformats.org/officeDocument/2006/relationships" id="261" r:id="R8410595b9f134fc2"/>
    <p:sldId xmlns:r="http://schemas.openxmlformats.org/officeDocument/2006/relationships" id="262" r:id="R44b0dcbbf9ed45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89d7dfdfd49f3" /><Relationship Type="http://schemas.openxmlformats.org/officeDocument/2006/relationships/slide" Target="/ppt/slides/slide1.xml" Id="Rd1941878dda64389" /><Relationship Type="http://schemas.openxmlformats.org/officeDocument/2006/relationships/slide" Target="/ppt/slides/slide2.xml" Id="R9a0410b6a1204500" /><Relationship Type="http://schemas.openxmlformats.org/officeDocument/2006/relationships/slide" Target="/ppt/slides/slide3.xml" Id="R3bd5176f48954a2e" /><Relationship Type="http://schemas.openxmlformats.org/officeDocument/2006/relationships/slide" Target="/ppt/slides/slide4.xml" Id="R13b23d3961e148f5" /><Relationship Type="http://schemas.openxmlformats.org/officeDocument/2006/relationships/slide" Target="/ppt/slides/slide5.xml" Id="Rd64cd412d7a14a43" /><Relationship Type="http://schemas.openxmlformats.org/officeDocument/2006/relationships/slide" Target="/ppt/slides/slide6.xml" Id="R8410595b9f134fc2" /><Relationship Type="http://schemas.openxmlformats.org/officeDocument/2006/relationships/slide" Target="/ppt/slides/slide7.xml" Id="R44b0dcbbf9ed45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c4d6a16704a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eab5f500c4ce6" /><Relationship Type="http://schemas.openxmlformats.org/officeDocument/2006/relationships/theme" Target="/ppt/slideMasters/theme/theme1.xml" Id="Re155092e51fd4e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5eab5f500c4c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500a535e045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01de8afa24f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5efabc3874e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be1bb969243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2d2a57fcc44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d7aabc6664c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8fdd1d8384f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−82 713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FALCK STIAN C PAUST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Frognerseterveien 48C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926 290 339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