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f0c6437e3646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1e2410a74a4874"/>
  </p:sldMasterIdLst>
  <p:sldIdLst>
    <p:sldId xmlns:r="http://schemas.openxmlformats.org/officeDocument/2006/relationships" id="256" r:id="Raf7a86c18a784853"/>
    <p:sldId xmlns:r="http://schemas.openxmlformats.org/officeDocument/2006/relationships" id="257" r:id="R1dfb652e63094d6a"/>
    <p:sldId xmlns:r="http://schemas.openxmlformats.org/officeDocument/2006/relationships" id="258" r:id="R443fcb43d62a47e8"/>
    <p:sldId xmlns:r="http://schemas.openxmlformats.org/officeDocument/2006/relationships" id="259" r:id="Rcb699ce6b7104df9"/>
    <p:sldId xmlns:r="http://schemas.openxmlformats.org/officeDocument/2006/relationships" id="260" r:id="R3fdc0736bcbb49f4"/>
    <p:sldId xmlns:r="http://schemas.openxmlformats.org/officeDocument/2006/relationships" id="261" r:id="Rd69436b009e84432"/>
    <p:sldId xmlns:r="http://schemas.openxmlformats.org/officeDocument/2006/relationships" id="262" r:id="R816b96c73b0944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1e2410a74a4874" /><Relationship Type="http://schemas.openxmlformats.org/officeDocument/2006/relationships/slide" Target="/ppt/slides/slide1.xml" Id="Raf7a86c18a784853" /><Relationship Type="http://schemas.openxmlformats.org/officeDocument/2006/relationships/slide" Target="/ppt/slides/slide2.xml" Id="R1dfb652e63094d6a" /><Relationship Type="http://schemas.openxmlformats.org/officeDocument/2006/relationships/slide" Target="/ppt/slides/slide3.xml" Id="R443fcb43d62a47e8" /><Relationship Type="http://schemas.openxmlformats.org/officeDocument/2006/relationships/slide" Target="/ppt/slides/slide4.xml" Id="Rcb699ce6b7104df9" /><Relationship Type="http://schemas.openxmlformats.org/officeDocument/2006/relationships/slide" Target="/ppt/slides/slide5.xml" Id="R3fdc0736bcbb49f4" /><Relationship Type="http://schemas.openxmlformats.org/officeDocument/2006/relationships/slide" Target="/ppt/slides/slide6.xml" Id="Rd69436b009e84432" /><Relationship Type="http://schemas.openxmlformats.org/officeDocument/2006/relationships/slide" Target="/ppt/slides/slide7.xml" Id="R816b96c73b0944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4bacc67f8044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9e5d38ec7466f" /><Relationship Type="http://schemas.openxmlformats.org/officeDocument/2006/relationships/theme" Target="/ppt/slideMasters/theme/theme1.xml" Id="R3e3791b1639a43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a9e5d38ec746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72de6bb1340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d1c567ad74c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12847998745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ef6b9aebf4f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c244d6e9f40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38f3dc75942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4ab023da543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MARIDAL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MARIDAL INVEST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132 916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299 144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466 034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MARIDAL ANDREAS JOHANSEN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Norddalsveien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6516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93 88 03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andreas@trondheimtak.no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926 287 621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