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1cdbd08fc545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e1ad3137e147cd"/>
  </p:sldMasterIdLst>
  <p:sldIdLst>
    <p:sldId xmlns:r="http://schemas.openxmlformats.org/officeDocument/2006/relationships" id="256" r:id="Rfc2ea949d6cb42da"/>
    <p:sldId xmlns:r="http://schemas.openxmlformats.org/officeDocument/2006/relationships" id="257" r:id="Re4298b40678743c0"/>
    <p:sldId xmlns:r="http://schemas.openxmlformats.org/officeDocument/2006/relationships" id="258" r:id="R6e18d860bf064dfc"/>
    <p:sldId xmlns:r="http://schemas.openxmlformats.org/officeDocument/2006/relationships" id="259" r:id="R624e5b4447d74881"/>
    <p:sldId xmlns:r="http://schemas.openxmlformats.org/officeDocument/2006/relationships" id="260" r:id="R5f2a3678a6b64796"/>
    <p:sldId xmlns:r="http://schemas.openxmlformats.org/officeDocument/2006/relationships" id="261" r:id="R44e58094fe2541b3"/>
    <p:sldId xmlns:r="http://schemas.openxmlformats.org/officeDocument/2006/relationships" id="262" r:id="Reb11ec756d6041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e1ad3137e147cd" /><Relationship Type="http://schemas.openxmlformats.org/officeDocument/2006/relationships/slide" Target="/ppt/slides/slide1.xml" Id="Rfc2ea949d6cb42da" /><Relationship Type="http://schemas.openxmlformats.org/officeDocument/2006/relationships/slide" Target="/ppt/slides/slide2.xml" Id="Re4298b40678743c0" /><Relationship Type="http://schemas.openxmlformats.org/officeDocument/2006/relationships/slide" Target="/ppt/slides/slide3.xml" Id="R6e18d860bf064dfc" /><Relationship Type="http://schemas.openxmlformats.org/officeDocument/2006/relationships/slide" Target="/ppt/slides/slide4.xml" Id="R624e5b4447d74881" /><Relationship Type="http://schemas.openxmlformats.org/officeDocument/2006/relationships/slide" Target="/ppt/slides/slide5.xml" Id="R5f2a3678a6b64796" /><Relationship Type="http://schemas.openxmlformats.org/officeDocument/2006/relationships/slide" Target="/ppt/slides/slide6.xml" Id="R44e58094fe2541b3" /><Relationship Type="http://schemas.openxmlformats.org/officeDocument/2006/relationships/slide" Target="/ppt/slides/slide7.xml" Id="Reb11ec756d6041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1557d884c54f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5936c7e334841" /><Relationship Type="http://schemas.openxmlformats.org/officeDocument/2006/relationships/theme" Target="/ppt/slideMasters/theme/theme1.xml" Id="R8fa4d17a6d1649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55936c7e3348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b493f952c44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f927ef0d34c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ebaf5846d41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5690928fc4e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35f0194184f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ccde8b40b44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5a9bf096c4c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SESU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SESU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11 357 502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45 342 688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45 400 675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STEWART WILLIAM  –  59,9 %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SEBASTIAN WILLIAM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SUSANNE HELÈN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Brinkvegen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9012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