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b6b163031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91409333a47b3"/>
  </p:sldMasterIdLst>
  <p:sldIdLst>
    <p:sldId xmlns:r="http://schemas.openxmlformats.org/officeDocument/2006/relationships" id="256" r:id="Reb38f2daaf6d4c8a"/>
    <p:sldId xmlns:r="http://schemas.openxmlformats.org/officeDocument/2006/relationships" id="257" r:id="R599cdaed1231460e"/>
    <p:sldId xmlns:r="http://schemas.openxmlformats.org/officeDocument/2006/relationships" id="258" r:id="R5d3b4979cce24608"/>
    <p:sldId xmlns:r="http://schemas.openxmlformats.org/officeDocument/2006/relationships" id="259" r:id="Rd111beed01bd4e20"/>
    <p:sldId xmlns:r="http://schemas.openxmlformats.org/officeDocument/2006/relationships" id="260" r:id="Rea4e6ab063a24617"/>
    <p:sldId xmlns:r="http://schemas.openxmlformats.org/officeDocument/2006/relationships" id="261" r:id="Re0a7781a0bb94e1a"/>
    <p:sldId xmlns:r="http://schemas.openxmlformats.org/officeDocument/2006/relationships" id="262" r:id="Rf25eb7e8cb97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91409333a47b3" /><Relationship Type="http://schemas.openxmlformats.org/officeDocument/2006/relationships/slide" Target="/ppt/slides/slide1.xml" Id="Reb38f2daaf6d4c8a" /><Relationship Type="http://schemas.openxmlformats.org/officeDocument/2006/relationships/slide" Target="/ppt/slides/slide2.xml" Id="R599cdaed1231460e" /><Relationship Type="http://schemas.openxmlformats.org/officeDocument/2006/relationships/slide" Target="/ppt/slides/slide3.xml" Id="R5d3b4979cce24608" /><Relationship Type="http://schemas.openxmlformats.org/officeDocument/2006/relationships/slide" Target="/ppt/slides/slide4.xml" Id="Rd111beed01bd4e20" /><Relationship Type="http://schemas.openxmlformats.org/officeDocument/2006/relationships/slide" Target="/ppt/slides/slide5.xml" Id="Rea4e6ab063a24617" /><Relationship Type="http://schemas.openxmlformats.org/officeDocument/2006/relationships/slide" Target="/ppt/slides/slide6.xml" Id="Re0a7781a0bb94e1a" /><Relationship Type="http://schemas.openxmlformats.org/officeDocument/2006/relationships/slide" Target="/ppt/slides/slide7.xml" Id="Rf25eb7e8cb97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c6dc320d943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110360e6d4be3" /><Relationship Type="http://schemas.openxmlformats.org/officeDocument/2006/relationships/theme" Target="/ppt/slideMasters/theme/theme1.xml" Id="Ree62e77662a040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110360e6d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02168bc2b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8ec72076045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24df5c2c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c028d07c4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43952060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9d9ed78ff41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8230b8c274f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64 649 241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64 708 912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STEWART WILLIAM BERG  –  59,9 %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WILLIAM 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HELÈN 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