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2a63c1110a4a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75a4934a90443e"/>
  </p:sldMasterIdLst>
  <p:sldIdLst>
    <p:sldId xmlns:r="http://schemas.openxmlformats.org/officeDocument/2006/relationships" id="256" r:id="R9a8d97ee0f37457c"/>
    <p:sldId xmlns:r="http://schemas.openxmlformats.org/officeDocument/2006/relationships" id="257" r:id="R31741805575344be"/>
    <p:sldId xmlns:r="http://schemas.openxmlformats.org/officeDocument/2006/relationships" id="258" r:id="R98c9dad249db4002"/>
    <p:sldId xmlns:r="http://schemas.openxmlformats.org/officeDocument/2006/relationships" id="259" r:id="R6c49880954b54def"/>
    <p:sldId xmlns:r="http://schemas.openxmlformats.org/officeDocument/2006/relationships" id="260" r:id="R26a660b155e04770"/>
    <p:sldId xmlns:r="http://schemas.openxmlformats.org/officeDocument/2006/relationships" id="261" r:id="Rd8dc59d0a8a34ba8"/>
    <p:sldId xmlns:r="http://schemas.openxmlformats.org/officeDocument/2006/relationships" id="262" r:id="Rc420735242f049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75a4934a90443e" /><Relationship Type="http://schemas.openxmlformats.org/officeDocument/2006/relationships/slide" Target="/ppt/slides/slide1.xml" Id="R9a8d97ee0f37457c" /><Relationship Type="http://schemas.openxmlformats.org/officeDocument/2006/relationships/slide" Target="/ppt/slides/slide2.xml" Id="R31741805575344be" /><Relationship Type="http://schemas.openxmlformats.org/officeDocument/2006/relationships/slide" Target="/ppt/slides/slide3.xml" Id="R98c9dad249db4002" /><Relationship Type="http://schemas.openxmlformats.org/officeDocument/2006/relationships/slide" Target="/ppt/slides/slide4.xml" Id="R6c49880954b54def" /><Relationship Type="http://schemas.openxmlformats.org/officeDocument/2006/relationships/slide" Target="/ppt/slides/slide5.xml" Id="R26a660b155e04770" /><Relationship Type="http://schemas.openxmlformats.org/officeDocument/2006/relationships/slide" Target="/ppt/slides/slide6.xml" Id="Rd8dc59d0a8a34ba8" /><Relationship Type="http://schemas.openxmlformats.org/officeDocument/2006/relationships/slide" Target="/ppt/slides/slide7.xml" Id="Rc420735242f049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e0c7cc6bc45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769e09753499a" /><Relationship Type="http://schemas.openxmlformats.org/officeDocument/2006/relationships/theme" Target="/ppt/slideMasters/theme/theme1.xml" Id="R457781db7e86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a769e09753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e2b92a4f145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fb25da2e449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e41e98f1245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bf1840fe045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0da99910349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235b7184847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2d98847e148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BOA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 OFFSHORE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−4 387 573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621 981 197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744 848 133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1 019 181 541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100,0 %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TAUBÅTKOMPANIET AS  –  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11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office@boa.no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926 265 156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BOA OFFSHORE AS</a:t>
            </a:r>
          </a:p>
        </p:txBody>
      </p:sp>
    </p:spTree>
  </p:cSld>
  <p:clrMapOvr>
    <a:masterClrMapping xmlns:a="http://schemas.openxmlformats.org/drawingml/2006/main"/>
  </p:clrMapOvr>
</p:sld>
</file>