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8ed37ea8a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ade190f7a4012"/>
  </p:sldMasterIdLst>
  <p:sldIdLst>
    <p:sldId xmlns:r="http://schemas.openxmlformats.org/officeDocument/2006/relationships" id="256" r:id="R0b3d18a2dc234d90"/>
    <p:sldId xmlns:r="http://schemas.openxmlformats.org/officeDocument/2006/relationships" id="257" r:id="R659c5aeca60f4c7f"/>
    <p:sldId xmlns:r="http://schemas.openxmlformats.org/officeDocument/2006/relationships" id="258" r:id="R69f8fb91d8ac4d2d"/>
    <p:sldId xmlns:r="http://schemas.openxmlformats.org/officeDocument/2006/relationships" id="259" r:id="R895c20b67b00410e"/>
    <p:sldId xmlns:r="http://schemas.openxmlformats.org/officeDocument/2006/relationships" id="260" r:id="R74cf48550db448d1"/>
    <p:sldId xmlns:r="http://schemas.openxmlformats.org/officeDocument/2006/relationships" id="261" r:id="Rfb55f6f9fd334e1b"/>
    <p:sldId xmlns:r="http://schemas.openxmlformats.org/officeDocument/2006/relationships" id="262" r:id="Rfbec0a386cab4b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ade190f7a4012" /><Relationship Type="http://schemas.openxmlformats.org/officeDocument/2006/relationships/slide" Target="/ppt/slides/slide1.xml" Id="R0b3d18a2dc234d90" /><Relationship Type="http://schemas.openxmlformats.org/officeDocument/2006/relationships/slide" Target="/ppt/slides/slide2.xml" Id="R659c5aeca60f4c7f" /><Relationship Type="http://schemas.openxmlformats.org/officeDocument/2006/relationships/slide" Target="/ppt/slides/slide3.xml" Id="R69f8fb91d8ac4d2d" /><Relationship Type="http://schemas.openxmlformats.org/officeDocument/2006/relationships/slide" Target="/ppt/slides/slide4.xml" Id="R895c20b67b00410e" /><Relationship Type="http://schemas.openxmlformats.org/officeDocument/2006/relationships/slide" Target="/ppt/slides/slide5.xml" Id="R74cf48550db448d1" /><Relationship Type="http://schemas.openxmlformats.org/officeDocument/2006/relationships/slide" Target="/ppt/slides/slide6.xml" Id="Rfb55f6f9fd334e1b" /><Relationship Type="http://schemas.openxmlformats.org/officeDocument/2006/relationships/slide" Target="/ppt/slides/slide7.xml" Id="Rfbec0a386cab4b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6ca756784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ba19b218b4166" /><Relationship Type="http://schemas.openxmlformats.org/officeDocument/2006/relationships/theme" Target="/ppt/slideMasters/theme/theme1.xml" Id="Rfbf161694edb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3ba19b218b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7002a359c46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6ad84cc38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a982dce19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8555a546a4a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b08569749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4135ae3e642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8293adcb646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VARDÅSTOPPEN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VARDÅSTOPPEN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22 638 247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23 160 756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FREDRIK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Holdbrekken Bachke, Røykenveien 197A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fredrikbac@gmail.com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