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346f0c9aa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94d8d30cf4d69"/>
  </p:sldMasterIdLst>
  <p:sldIdLst>
    <p:sldId xmlns:r="http://schemas.openxmlformats.org/officeDocument/2006/relationships" id="256" r:id="R0f762badd76c4770"/>
    <p:sldId xmlns:r="http://schemas.openxmlformats.org/officeDocument/2006/relationships" id="257" r:id="R7c8d6b9bb1be4642"/>
    <p:sldId xmlns:r="http://schemas.openxmlformats.org/officeDocument/2006/relationships" id="258" r:id="Rabafc5781cd74042"/>
    <p:sldId xmlns:r="http://schemas.openxmlformats.org/officeDocument/2006/relationships" id="259" r:id="Re53a7a5f2bb249ea"/>
    <p:sldId xmlns:r="http://schemas.openxmlformats.org/officeDocument/2006/relationships" id="260" r:id="R9ea333a23c234ca1"/>
    <p:sldId xmlns:r="http://schemas.openxmlformats.org/officeDocument/2006/relationships" id="261" r:id="R3afae2cc77834aae"/>
    <p:sldId xmlns:r="http://schemas.openxmlformats.org/officeDocument/2006/relationships" id="262" r:id="Ra83ec9025ffb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94d8d30cf4d69" /><Relationship Type="http://schemas.openxmlformats.org/officeDocument/2006/relationships/slide" Target="/ppt/slides/slide1.xml" Id="R0f762badd76c4770" /><Relationship Type="http://schemas.openxmlformats.org/officeDocument/2006/relationships/slide" Target="/ppt/slides/slide2.xml" Id="R7c8d6b9bb1be4642" /><Relationship Type="http://schemas.openxmlformats.org/officeDocument/2006/relationships/slide" Target="/ppt/slides/slide3.xml" Id="Rabafc5781cd74042" /><Relationship Type="http://schemas.openxmlformats.org/officeDocument/2006/relationships/slide" Target="/ppt/slides/slide4.xml" Id="Re53a7a5f2bb249ea" /><Relationship Type="http://schemas.openxmlformats.org/officeDocument/2006/relationships/slide" Target="/ppt/slides/slide5.xml" Id="R9ea333a23c234ca1" /><Relationship Type="http://schemas.openxmlformats.org/officeDocument/2006/relationships/slide" Target="/ppt/slides/slide6.xml" Id="R3afae2cc77834aae" /><Relationship Type="http://schemas.openxmlformats.org/officeDocument/2006/relationships/slide" Target="/ppt/slides/slide7.xml" Id="Ra83ec9025ffb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cfb4213c4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9b89d2ac7402c" /><Relationship Type="http://schemas.openxmlformats.org/officeDocument/2006/relationships/theme" Target="/ppt/slideMasters/theme/theme1.xml" Id="R91ad80d4b21c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9b89d2ac7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06d7932c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21f02ef1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76d02f8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236a7c2ca42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f357b1ea9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0507de1c548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f498796a7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