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1ba5502c34f4c6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ad32cefb9814fa1"/>
  </p:sldMasterIdLst>
  <p:sldIdLst>
    <p:sldId xmlns:r="http://schemas.openxmlformats.org/officeDocument/2006/relationships" id="256" r:id="Re8e0f4be9f85485e"/>
    <p:sldId xmlns:r="http://schemas.openxmlformats.org/officeDocument/2006/relationships" id="257" r:id="Re5e3a59a25fb45a4"/>
    <p:sldId xmlns:r="http://schemas.openxmlformats.org/officeDocument/2006/relationships" id="258" r:id="R207c539b4ca240d6"/>
    <p:sldId xmlns:r="http://schemas.openxmlformats.org/officeDocument/2006/relationships" id="259" r:id="Rf01f203e15414578"/>
    <p:sldId xmlns:r="http://schemas.openxmlformats.org/officeDocument/2006/relationships" id="260" r:id="Ra34f5290037b4e35"/>
    <p:sldId xmlns:r="http://schemas.openxmlformats.org/officeDocument/2006/relationships" id="261" r:id="Ra02b6c539c684f25"/>
    <p:sldId xmlns:r="http://schemas.openxmlformats.org/officeDocument/2006/relationships" id="262" r:id="Rebeeedaaa627414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d32cefb9814fa1" /><Relationship Type="http://schemas.openxmlformats.org/officeDocument/2006/relationships/slide" Target="/ppt/slides/slide1.xml" Id="Re8e0f4be9f85485e" /><Relationship Type="http://schemas.openxmlformats.org/officeDocument/2006/relationships/slide" Target="/ppt/slides/slide2.xml" Id="Re5e3a59a25fb45a4" /><Relationship Type="http://schemas.openxmlformats.org/officeDocument/2006/relationships/slide" Target="/ppt/slides/slide3.xml" Id="R207c539b4ca240d6" /><Relationship Type="http://schemas.openxmlformats.org/officeDocument/2006/relationships/slide" Target="/ppt/slides/slide4.xml" Id="Rf01f203e15414578" /><Relationship Type="http://schemas.openxmlformats.org/officeDocument/2006/relationships/slide" Target="/ppt/slides/slide5.xml" Id="Ra34f5290037b4e35" /><Relationship Type="http://schemas.openxmlformats.org/officeDocument/2006/relationships/slide" Target="/ppt/slides/slide6.xml" Id="Ra02b6c539c684f25" /><Relationship Type="http://schemas.openxmlformats.org/officeDocument/2006/relationships/slide" Target="/ppt/slides/slide7.xml" Id="Rebeeedaaa627414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e995a2d35b4c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42d69306f7462e" /><Relationship Type="http://schemas.openxmlformats.org/officeDocument/2006/relationships/theme" Target="/ppt/slideMasters/theme/theme1.xml" Id="R7bb026fc0a484b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642d69306f7462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6e9af89bb94b9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ce48d4f2e4486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05519920a6436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91a6910eba4e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722fb8e65344a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08e86d50174fc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fff2534d9445b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VISION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VISION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VISION INVEST AS ble etablert [år] og holder til i Vartdal.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VISION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VISION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VISION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−49 375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−25 739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28 345 256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28 345 256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VISION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VARTDAL SINDRE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VISION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Myrevegen 41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6170 Vartdal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926 200 739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VISION INVEST AS</a:t>
            </a:r>
          </a:p>
        </p:txBody>
      </p:sp>
    </p:spTree>
  </p:cSld>
  <p:clrMapOvr>
    <a:masterClrMapping xmlns:a="http://schemas.openxmlformats.org/drawingml/2006/main"/>
  </p:clrMapOvr>
</p:sld>
</file>