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384d6780d94c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9425e749c74814"/>
  </p:sldMasterIdLst>
  <p:sldIdLst>
    <p:sldId xmlns:r="http://schemas.openxmlformats.org/officeDocument/2006/relationships" id="256" r:id="Rd6a9a53606ec4a6b"/>
    <p:sldId xmlns:r="http://schemas.openxmlformats.org/officeDocument/2006/relationships" id="257" r:id="R2626a2c7a26241a4"/>
    <p:sldId xmlns:r="http://schemas.openxmlformats.org/officeDocument/2006/relationships" id="258" r:id="Re05592b09d264ff5"/>
    <p:sldId xmlns:r="http://schemas.openxmlformats.org/officeDocument/2006/relationships" id="259" r:id="Rd8cecadd8b1d46bd"/>
    <p:sldId xmlns:r="http://schemas.openxmlformats.org/officeDocument/2006/relationships" id="260" r:id="R2873c75b30c84f5b"/>
    <p:sldId xmlns:r="http://schemas.openxmlformats.org/officeDocument/2006/relationships" id="261" r:id="R33c04baf5d48413a"/>
    <p:sldId xmlns:r="http://schemas.openxmlformats.org/officeDocument/2006/relationships" id="262" r:id="R82dd2cf6fe4f48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9425e749c74814" /><Relationship Type="http://schemas.openxmlformats.org/officeDocument/2006/relationships/slide" Target="/ppt/slides/slide1.xml" Id="Rd6a9a53606ec4a6b" /><Relationship Type="http://schemas.openxmlformats.org/officeDocument/2006/relationships/slide" Target="/ppt/slides/slide2.xml" Id="R2626a2c7a26241a4" /><Relationship Type="http://schemas.openxmlformats.org/officeDocument/2006/relationships/slide" Target="/ppt/slides/slide3.xml" Id="Re05592b09d264ff5" /><Relationship Type="http://schemas.openxmlformats.org/officeDocument/2006/relationships/slide" Target="/ppt/slides/slide4.xml" Id="Rd8cecadd8b1d46bd" /><Relationship Type="http://schemas.openxmlformats.org/officeDocument/2006/relationships/slide" Target="/ppt/slides/slide5.xml" Id="R2873c75b30c84f5b" /><Relationship Type="http://schemas.openxmlformats.org/officeDocument/2006/relationships/slide" Target="/ppt/slides/slide6.xml" Id="R33c04baf5d48413a" /><Relationship Type="http://schemas.openxmlformats.org/officeDocument/2006/relationships/slide" Target="/ppt/slides/slide7.xml" Id="R82dd2cf6fe4f48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ef3130199843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34afffe174750" /><Relationship Type="http://schemas.openxmlformats.org/officeDocument/2006/relationships/theme" Target="/ppt/slideMasters/theme/theme1.xml" Id="R1b1b23d3e7de4b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334afffe1747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5cd8ba13f47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88296988b4b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4c9433b1440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5b44d070f49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8792074df4e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fa380844d49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2fbaa10094a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MIKING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MIKING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1 828 171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24 955 995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24 987 228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THORSHAUG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Bestum skolevei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926 136 607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