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b54efb3e7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c9ed7c4544f96"/>
  </p:sldMasterIdLst>
  <p:sldIdLst>
    <p:sldId xmlns:r="http://schemas.openxmlformats.org/officeDocument/2006/relationships" id="256" r:id="R5a8de02dc15c4b9d"/>
    <p:sldId xmlns:r="http://schemas.openxmlformats.org/officeDocument/2006/relationships" id="257" r:id="R1f437dd9b0fa4d13"/>
    <p:sldId xmlns:r="http://schemas.openxmlformats.org/officeDocument/2006/relationships" id="258" r:id="Rb8ebd483b46143bd"/>
    <p:sldId xmlns:r="http://schemas.openxmlformats.org/officeDocument/2006/relationships" id="259" r:id="R6820d24c25954868"/>
    <p:sldId xmlns:r="http://schemas.openxmlformats.org/officeDocument/2006/relationships" id="260" r:id="R7539015401dc4fa5"/>
    <p:sldId xmlns:r="http://schemas.openxmlformats.org/officeDocument/2006/relationships" id="261" r:id="Ra654c8f32f0a4e4e"/>
    <p:sldId xmlns:r="http://schemas.openxmlformats.org/officeDocument/2006/relationships" id="262" r:id="R8dab10e3aa54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c9ed7c4544f96" /><Relationship Type="http://schemas.openxmlformats.org/officeDocument/2006/relationships/slide" Target="/ppt/slides/slide1.xml" Id="R5a8de02dc15c4b9d" /><Relationship Type="http://schemas.openxmlformats.org/officeDocument/2006/relationships/slide" Target="/ppt/slides/slide2.xml" Id="R1f437dd9b0fa4d13" /><Relationship Type="http://schemas.openxmlformats.org/officeDocument/2006/relationships/slide" Target="/ppt/slides/slide3.xml" Id="Rb8ebd483b46143bd" /><Relationship Type="http://schemas.openxmlformats.org/officeDocument/2006/relationships/slide" Target="/ppt/slides/slide4.xml" Id="R6820d24c25954868" /><Relationship Type="http://schemas.openxmlformats.org/officeDocument/2006/relationships/slide" Target="/ppt/slides/slide5.xml" Id="R7539015401dc4fa5" /><Relationship Type="http://schemas.openxmlformats.org/officeDocument/2006/relationships/slide" Target="/ppt/slides/slide6.xml" Id="Ra654c8f32f0a4e4e" /><Relationship Type="http://schemas.openxmlformats.org/officeDocument/2006/relationships/slide" Target="/ppt/slides/slide7.xml" Id="R8dab10e3aa54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83590f0cf4e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bf7e93d634857" /><Relationship Type="http://schemas.openxmlformats.org/officeDocument/2006/relationships/theme" Target="/ppt/slideMasters/theme/theme1.xml" Id="Rc472e8773eda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bf7e93d63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026867f7f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c95efb44f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98c4b433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d0c0bea48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0eea83ee7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e1c2fd174e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fa57c9305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