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4577bec18c4b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c20f411b304a63"/>
  </p:sldMasterIdLst>
  <p:sldIdLst>
    <p:sldId xmlns:r="http://schemas.openxmlformats.org/officeDocument/2006/relationships" id="256" r:id="R0c679ed4ac7b44a8"/>
    <p:sldId xmlns:r="http://schemas.openxmlformats.org/officeDocument/2006/relationships" id="257" r:id="Rcb2fae3edf704a73"/>
    <p:sldId xmlns:r="http://schemas.openxmlformats.org/officeDocument/2006/relationships" id="258" r:id="R84c4b910343b4c56"/>
    <p:sldId xmlns:r="http://schemas.openxmlformats.org/officeDocument/2006/relationships" id="259" r:id="R0e4d47ce87e04583"/>
    <p:sldId xmlns:r="http://schemas.openxmlformats.org/officeDocument/2006/relationships" id="260" r:id="Rb0d8573e5b244cbc"/>
    <p:sldId xmlns:r="http://schemas.openxmlformats.org/officeDocument/2006/relationships" id="261" r:id="R3a191a420de04ff6"/>
    <p:sldId xmlns:r="http://schemas.openxmlformats.org/officeDocument/2006/relationships" id="262" r:id="Rfa26eded8aa44e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c20f411b304a63" /><Relationship Type="http://schemas.openxmlformats.org/officeDocument/2006/relationships/slide" Target="/ppt/slides/slide1.xml" Id="R0c679ed4ac7b44a8" /><Relationship Type="http://schemas.openxmlformats.org/officeDocument/2006/relationships/slide" Target="/ppt/slides/slide2.xml" Id="Rcb2fae3edf704a73" /><Relationship Type="http://schemas.openxmlformats.org/officeDocument/2006/relationships/slide" Target="/ppt/slides/slide3.xml" Id="R84c4b910343b4c56" /><Relationship Type="http://schemas.openxmlformats.org/officeDocument/2006/relationships/slide" Target="/ppt/slides/slide4.xml" Id="R0e4d47ce87e04583" /><Relationship Type="http://schemas.openxmlformats.org/officeDocument/2006/relationships/slide" Target="/ppt/slides/slide5.xml" Id="Rb0d8573e5b244cbc" /><Relationship Type="http://schemas.openxmlformats.org/officeDocument/2006/relationships/slide" Target="/ppt/slides/slide6.xml" Id="R3a191a420de04ff6" /><Relationship Type="http://schemas.openxmlformats.org/officeDocument/2006/relationships/slide" Target="/ppt/slides/slide7.xml" Id="Rfa26eded8aa44e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baa2fd8a1c4b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d81c361cb4698" /><Relationship Type="http://schemas.openxmlformats.org/officeDocument/2006/relationships/theme" Target="/ppt/slideMasters/theme/theme1.xml" Id="R1f1d89e6eeb045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bd81c361cb46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4e70c4e7d46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7c136bdf042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681364c284e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3732f2f484a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497cdc63044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dfd19dd054f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93a25824841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ORH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ORH INVESTERING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346 672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822 884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833 913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OVE REIN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926 088 041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