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afe661b9b646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01696562904273"/>
  </p:sldMasterIdLst>
  <p:sldIdLst>
    <p:sldId xmlns:r="http://schemas.openxmlformats.org/officeDocument/2006/relationships" id="256" r:id="R1a62461ff5c54f70"/>
    <p:sldId xmlns:r="http://schemas.openxmlformats.org/officeDocument/2006/relationships" id="257" r:id="Rf4f5e6cb07c34363"/>
    <p:sldId xmlns:r="http://schemas.openxmlformats.org/officeDocument/2006/relationships" id="258" r:id="Re700500182544673"/>
    <p:sldId xmlns:r="http://schemas.openxmlformats.org/officeDocument/2006/relationships" id="259" r:id="Rc83a72f543f940af"/>
    <p:sldId xmlns:r="http://schemas.openxmlformats.org/officeDocument/2006/relationships" id="260" r:id="R030e8be16b144f28"/>
    <p:sldId xmlns:r="http://schemas.openxmlformats.org/officeDocument/2006/relationships" id="261" r:id="R52a89a9b5c484106"/>
    <p:sldId xmlns:r="http://schemas.openxmlformats.org/officeDocument/2006/relationships" id="262" r:id="R4667eca697eb49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01696562904273" /><Relationship Type="http://schemas.openxmlformats.org/officeDocument/2006/relationships/slide" Target="/ppt/slides/slide1.xml" Id="R1a62461ff5c54f70" /><Relationship Type="http://schemas.openxmlformats.org/officeDocument/2006/relationships/slide" Target="/ppt/slides/slide2.xml" Id="Rf4f5e6cb07c34363" /><Relationship Type="http://schemas.openxmlformats.org/officeDocument/2006/relationships/slide" Target="/ppt/slides/slide3.xml" Id="Re700500182544673" /><Relationship Type="http://schemas.openxmlformats.org/officeDocument/2006/relationships/slide" Target="/ppt/slides/slide4.xml" Id="Rc83a72f543f940af" /><Relationship Type="http://schemas.openxmlformats.org/officeDocument/2006/relationships/slide" Target="/ppt/slides/slide5.xml" Id="R030e8be16b144f28" /><Relationship Type="http://schemas.openxmlformats.org/officeDocument/2006/relationships/slide" Target="/ppt/slides/slide6.xml" Id="R52a89a9b5c484106" /><Relationship Type="http://schemas.openxmlformats.org/officeDocument/2006/relationships/slide" Target="/ppt/slides/slide7.xml" Id="R4667eca697eb49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a7cd75b8cb45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4bba18a174b84" /><Relationship Type="http://schemas.openxmlformats.org/officeDocument/2006/relationships/theme" Target="/ppt/slideMasters/theme/theme1.xml" Id="R349b0d4bf1ec4f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94bba18a174b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4b1a1ae8e4f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631480c9244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62183d0a045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e2488ca644f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5184b919248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3cc14684640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66213e84149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ORH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ORH INVESTERING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346 672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822 884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833 913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REIN HETLAND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926 088 041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