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e89678285047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956356c2694da6"/>
  </p:sldMasterIdLst>
  <p:sldIdLst>
    <p:sldId xmlns:r="http://schemas.openxmlformats.org/officeDocument/2006/relationships" id="256" r:id="Rb8ee12fa24cf45e5"/>
    <p:sldId xmlns:r="http://schemas.openxmlformats.org/officeDocument/2006/relationships" id="257" r:id="Rd4a066a9e8134331"/>
    <p:sldId xmlns:r="http://schemas.openxmlformats.org/officeDocument/2006/relationships" id="258" r:id="Rae027fc17335401e"/>
    <p:sldId xmlns:r="http://schemas.openxmlformats.org/officeDocument/2006/relationships" id="259" r:id="R8b705959c6d145f0"/>
    <p:sldId xmlns:r="http://schemas.openxmlformats.org/officeDocument/2006/relationships" id="260" r:id="Rd2284db6662d4578"/>
    <p:sldId xmlns:r="http://schemas.openxmlformats.org/officeDocument/2006/relationships" id="261" r:id="Rf4f7033ae2dc44c8"/>
    <p:sldId xmlns:r="http://schemas.openxmlformats.org/officeDocument/2006/relationships" id="262" r:id="R9ab05e76a0b045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956356c2694da6" /><Relationship Type="http://schemas.openxmlformats.org/officeDocument/2006/relationships/slide" Target="/ppt/slides/slide1.xml" Id="Rb8ee12fa24cf45e5" /><Relationship Type="http://schemas.openxmlformats.org/officeDocument/2006/relationships/slide" Target="/ppt/slides/slide2.xml" Id="Rd4a066a9e8134331" /><Relationship Type="http://schemas.openxmlformats.org/officeDocument/2006/relationships/slide" Target="/ppt/slides/slide3.xml" Id="Rae027fc17335401e" /><Relationship Type="http://schemas.openxmlformats.org/officeDocument/2006/relationships/slide" Target="/ppt/slides/slide4.xml" Id="R8b705959c6d145f0" /><Relationship Type="http://schemas.openxmlformats.org/officeDocument/2006/relationships/slide" Target="/ppt/slides/slide5.xml" Id="Rd2284db6662d4578" /><Relationship Type="http://schemas.openxmlformats.org/officeDocument/2006/relationships/slide" Target="/ppt/slides/slide6.xml" Id="Rf4f7033ae2dc44c8" /><Relationship Type="http://schemas.openxmlformats.org/officeDocument/2006/relationships/slide" Target="/ppt/slides/slide7.xml" Id="R9ab05e76a0b045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1bab99694b48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f553dfb8840bf" /><Relationship Type="http://schemas.openxmlformats.org/officeDocument/2006/relationships/theme" Target="/ppt/slideMasters/theme/theme1.xml" Id="R8e6b571978a64f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6f553dfb8840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3e4c5475248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e0700e63f4a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f79b67d1148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0012776294f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c1410e41e41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d351356a544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df94bb05245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ANTONETTE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ANTONETTE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ANTONETTE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ANTONETTE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ANTONETTE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ANTONETTE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991 393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789 298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4 329 339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ANTONETTE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STEEN-MEVOLD SVEIN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ANTONETTE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Arild Steen-Mevold, Skogfaret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926 086 413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ANTONETTE INVEST AS</a:t>
            </a:r>
          </a:p>
        </p:txBody>
      </p:sp>
    </p:spTree>
  </p:cSld>
  <p:clrMapOvr>
    <a:masterClrMapping xmlns:a="http://schemas.openxmlformats.org/drawingml/2006/main"/>
  </p:clrMapOvr>
</p:sld>
</file>