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d2140665b34e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901bb06948446c"/>
  </p:sldMasterIdLst>
  <p:sldIdLst>
    <p:sldId xmlns:r="http://schemas.openxmlformats.org/officeDocument/2006/relationships" id="256" r:id="R2cb9b6be6cf54eda"/>
    <p:sldId xmlns:r="http://schemas.openxmlformats.org/officeDocument/2006/relationships" id="257" r:id="R5701d2722c7d4fcc"/>
    <p:sldId xmlns:r="http://schemas.openxmlformats.org/officeDocument/2006/relationships" id="258" r:id="R0eac8b7f0ec643d4"/>
    <p:sldId xmlns:r="http://schemas.openxmlformats.org/officeDocument/2006/relationships" id="259" r:id="Rb24af8f5c30c4531"/>
    <p:sldId xmlns:r="http://schemas.openxmlformats.org/officeDocument/2006/relationships" id="260" r:id="R04cf34fd2a424357"/>
    <p:sldId xmlns:r="http://schemas.openxmlformats.org/officeDocument/2006/relationships" id="261" r:id="R681aae99c76847b4"/>
    <p:sldId xmlns:r="http://schemas.openxmlformats.org/officeDocument/2006/relationships" id="262" r:id="R2fead8c1bee44f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901bb06948446c" /><Relationship Type="http://schemas.openxmlformats.org/officeDocument/2006/relationships/slide" Target="/ppt/slides/slide1.xml" Id="R2cb9b6be6cf54eda" /><Relationship Type="http://schemas.openxmlformats.org/officeDocument/2006/relationships/slide" Target="/ppt/slides/slide2.xml" Id="R5701d2722c7d4fcc" /><Relationship Type="http://schemas.openxmlformats.org/officeDocument/2006/relationships/slide" Target="/ppt/slides/slide3.xml" Id="R0eac8b7f0ec643d4" /><Relationship Type="http://schemas.openxmlformats.org/officeDocument/2006/relationships/slide" Target="/ppt/slides/slide4.xml" Id="Rb24af8f5c30c4531" /><Relationship Type="http://schemas.openxmlformats.org/officeDocument/2006/relationships/slide" Target="/ppt/slides/slide5.xml" Id="R04cf34fd2a424357" /><Relationship Type="http://schemas.openxmlformats.org/officeDocument/2006/relationships/slide" Target="/ppt/slides/slide6.xml" Id="R681aae99c76847b4" /><Relationship Type="http://schemas.openxmlformats.org/officeDocument/2006/relationships/slide" Target="/ppt/slides/slide7.xml" Id="R2fead8c1bee44f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37b2b76c8d48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801fb188644a0" /><Relationship Type="http://schemas.openxmlformats.org/officeDocument/2006/relationships/theme" Target="/ppt/slideMasters/theme/theme1.xml" Id="R33c0b39d77a04d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c801fb188644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2db0ec5d849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8ddb6a97d4e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b34d0341a44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4f8141dc54d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877340ada43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f1a355e3540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67b4c4b354f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MALURD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MALURD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FELTENDAL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Myrabergjet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