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cd547f9426b49b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0c33dce5d6c434e"/>
  </p:sldMasterIdLst>
  <p:sldIdLst>
    <p:sldId xmlns:r="http://schemas.openxmlformats.org/officeDocument/2006/relationships" id="256" r:id="R4b4c9cbeeab649ce"/>
    <p:sldId xmlns:r="http://schemas.openxmlformats.org/officeDocument/2006/relationships" id="257" r:id="R9603dbf84e704e9c"/>
    <p:sldId xmlns:r="http://schemas.openxmlformats.org/officeDocument/2006/relationships" id="258" r:id="R45a8965ebaa141b7"/>
    <p:sldId xmlns:r="http://schemas.openxmlformats.org/officeDocument/2006/relationships" id="259" r:id="Rc83da898cd734213"/>
    <p:sldId xmlns:r="http://schemas.openxmlformats.org/officeDocument/2006/relationships" id="260" r:id="Rf40355d651024832"/>
    <p:sldId xmlns:r="http://schemas.openxmlformats.org/officeDocument/2006/relationships" id="261" r:id="Rb6aba2ec1dbe4aaa"/>
    <p:sldId xmlns:r="http://schemas.openxmlformats.org/officeDocument/2006/relationships" id="262" r:id="R5bd1ee26ac0141a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c33dce5d6c434e" /><Relationship Type="http://schemas.openxmlformats.org/officeDocument/2006/relationships/slide" Target="/ppt/slides/slide1.xml" Id="R4b4c9cbeeab649ce" /><Relationship Type="http://schemas.openxmlformats.org/officeDocument/2006/relationships/slide" Target="/ppt/slides/slide2.xml" Id="R9603dbf84e704e9c" /><Relationship Type="http://schemas.openxmlformats.org/officeDocument/2006/relationships/slide" Target="/ppt/slides/slide3.xml" Id="R45a8965ebaa141b7" /><Relationship Type="http://schemas.openxmlformats.org/officeDocument/2006/relationships/slide" Target="/ppt/slides/slide4.xml" Id="Rc83da898cd734213" /><Relationship Type="http://schemas.openxmlformats.org/officeDocument/2006/relationships/slide" Target="/ppt/slides/slide5.xml" Id="Rf40355d651024832" /><Relationship Type="http://schemas.openxmlformats.org/officeDocument/2006/relationships/slide" Target="/ppt/slides/slide6.xml" Id="Rb6aba2ec1dbe4aaa" /><Relationship Type="http://schemas.openxmlformats.org/officeDocument/2006/relationships/slide" Target="/ppt/slides/slide7.xml" Id="R5bd1ee26ac0141a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508fb50efc41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2970c76e834770" /><Relationship Type="http://schemas.openxmlformats.org/officeDocument/2006/relationships/theme" Target="/ppt/slideMasters/theme/theme1.xml" Id="Rd70f0bffe5dd4c5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2970c76e83477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0ce8952761486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c67a63757a44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de5508a93f4aa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3874c176f5453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35184a6372484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68081d8dc74bb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d04508bebd4d8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MALURD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MALURD AS ble etablert [år] og holder til i Hundvåg.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25 655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24 430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FELTENDAL PETER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Myrabergjet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4077 Hundvåg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926 060 708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