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e0054d1c0c47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292232e59f4316"/>
  </p:sldMasterIdLst>
  <p:sldIdLst>
    <p:sldId xmlns:r="http://schemas.openxmlformats.org/officeDocument/2006/relationships" id="256" r:id="R8e81df90fa9d4c53"/>
    <p:sldId xmlns:r="http://schemas.openxmlformats.org/officeDocument/2006/relationships" id="257" r:id="Rd745031185544e1d"/>
    <p:sldId xmlns:r="http://schemas.openxmlformats.org/officeDocument/2006/relationships" id="258" r:id="Rfa01c95434af40ba"/>
    <p:sldId xmlns:r="http://schemas.openxmlformats.org/officeDocument/2006/relationships" id="259" r:id="Rdcf9365343ff482f"/>
    <p:sldId xmlns:r="http://schemas.openxmlformats.org/officeDocument/2006/relationships" id="260" r:id="Rcad8c8d9ec414dc8"/>
    <p:sldId xmlns:r="http://schemas.openxmlformats.org/officeDocument/2006/relationships" id="261" r:id="R6a8976b072414c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292232e59f4316" /><Relationship Type="http://schemas.openxmlformats.org/officeDocument/2006/relationships/slide" Target="/ppt/slides/slide1.xml" Id="R8e81df90fa9d4c53" /><Relationship Type="http://schemas.openxmlformats.org/officeDocument/2006/relationships/slide" Target="/ppt/slides/slide2.xml" Id="Rd745031185544e1d" /><Relationship Type="http://schemas.openxmlformats.org/officeDocument/2006/relationships/slide" Target="/ppt/slides/slide3.xml" Id="Rfa01c95434af40ba" /><Relationship Type="http://schemas.openxmlformats.org/officeDocument/2006/relationships/slide" Target="/ppt/slides/slide4.xml" Id="Rdcf9365343ff482f" /><Relationship Type="http://schemas.openxmlformats.org/officeDocument/2006/relationships/slide" Target="/ppt/slides/slide5.xml" Id="Rcad8c8d9ec414dc8" /><Relationship Type="http://schemas.openxmlformats.org/officeDocument/2006/relationships/slide" Target="/ppt/slides/slide6.xml" Id="R6a8976b072414c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f4df14388546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ea51b056544ae" /><Relationship Type="http://schemas.openxmlformats.org/officeDocument/2006/relationships/theme" Target="/ppt/slideMasters/theme/theme1.xml" Id="Rd7b231573b8048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5ea51b056544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6b41b0f2047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7999d454f49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be44cf33b4d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66554c5c347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1215e724144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b532e2bb943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