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b8d92874664a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04fdd67734199"/>
  </p:sldMasterIdLst>
  <p:sldIdLst>
    <p:sldId xmlns:r="http://schemas.openxmlformats.org/officeDocument/2006/relationships" id="256" r:id="Re62179a3546d4ea8"/>
    <p:sldId xmlns:r="http://schemas.openxmlformats.org/officeDocument/2006/relationships" id="257" r:id="R7a1d963e4e51487f"/>
    <p:sldId xmlns:r="http://schemas.openxmlformats.org/officeDocument/2006/relationships" id="258" r:id="R6bced8a82d1d4800"/>
    <p:sldId xmlns:r="http://schemas.openxmlformats.org/officeDocument/2006/relationships" id="259" r:id="Rb51deb9fc91c4b00"/>
    <p:sldId xmlns:r="http://schemas.openxmlformats.org/officeDocument/2006/relationships" id="260" r:id="R3e6faaa407f24a67"/>
    <p:sldId xmlns:r="http://schemas.openxmlformats.org/officeDocument/2006/relationships" id="261" r:id="R127d48caa43548d4"/>
    <p:sldId xmlns:r="http://schemas.openxmlformats.org/officeDocument/2006/relationships" id="262" r:id="R2b9e225ed3c040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04fdd67734199" /><Relationship Type="http://schemas.openxmlformats.org/officeDocument/2006/relationships/slide" Target="/ppt/slides/slide1.xml" Id="Re62179a3546d4ea8" /><Relationship Type="http://schemas.openxmlformats.org/officeDocument/2006/relationships/slide" Target="/ppt/slides/slide2.xml" Id="R7a1d963e4e51487f" /><Relationship Type="http://schemas.openxmlformats.org/officeDocument/2006/relationships/slide" Target="/ppt/slides/slide3.xml" Id="R6bced8a82d1d4800" /><Relationship Type="http://schemas.openxmlformats.org/officeDocument/2006/relationships/slide" Target="/ppt/slides/slide4.xml" Id="Rb51deb9fc91c4b00" /><Relationship Type="http://schemas.openxmlformats.org/officeDocument/2006/relationships/slide" Target="/ppt/slides/slide5.xml" Id="R3e6faaa407f24a67" /><Relationship Type="http://schemas.openxmlformats.org/officeDocument/2006/relationships/slide" Target="/ppt/slides/slide6.xml" Id="R127d48caa43548d4" /><Relationship Type="http://schemas.openxmlformats.org/officeDocument/2006/relationships/slide" Target="/ppt/slides/slide7.xml" Id="R2b9e225ed3c040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90489eeeb4e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b092979d84a94" /><Relationship Type="http://schemas.openxmlformats.org/officeDocument/2006/relationships/theme" Target="/ppt/slideMasters/theme/theme1.xml" Id="R3124a2d4806747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1b092979d84a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88a58351547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b6966139d48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dd1147de14b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423dcbf6b40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6d251143d4b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22bd0a0cf48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edc1e45d841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PATRON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PATRON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1 283 488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27 965 138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28 007 740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OEHME ROLF M BERVEN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Beiteveien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926 057 049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PATRON AS</a:t>
            </a:r>
          </a:p>
        </p:txBody>
      </p:sp>
    </p:spTree>
  </p:cSld>
  <p:clrMapOvr>
    <a:masterClrMapping xmlns:a="http://schemas.openxmlformats.org/drawingml/2006/main"/>
  </p:clrMapOvr>
</p:sld>
</file>