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a5630cf04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ec1a47be54dd4"/>
  </p:sldMasterIdLst>
  <p:sldIdLst>
    <p:sldId xmlns:r="http://schemas.openxmlformats.org/officeDocument/2006/relationships" id="256" r:id="R89766f65643b4033"/>
    <p:sldId xmlns:r="http://schemas.openxmlformats.org/officeDocument/2006/relationships" id="257" r:id="R92c5d2db36eb4385"/>
    <p:sldId xmlns:r="http://schemas.openxmlformats.org/officeDocument/2006/relationships" id="258" r:id="R1438ec17473b4ed4"/>
    <p:sldId xmlns:r="http://schemas.openxmlformats.org/officeDocument/2006/relationships" id="259" r:id="R777f55476d2b42fa"/>
    <p:sldId xmlns:r="http://schemas.openxmlformats.org/officeDocument/2006/relationships" id="260" r:id="R468ff89096c141c3"/>
    <p:sldId xmlns:r="http://schemas.openxmlformats.org/officeDocument/2006/relationships" id="261" r:id="R98b0e1fd19614f1e"/>
    <p:sldId xmlns:r="http://schemas.openxmlformats.org/officeDocument/2006/relationships" id="262" r:id="R0298f2ad3560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ec1a47be54dd4" /><Relationship Type="http://schemas.openxmlformats.org/officeDocument/2006/relationships/slide" Target="/ppt/slides/slide1.xml" Id="R89766f65643b4033" /><Relationship Type="http://schemas.openxmlformats.org/officeDocument/2006/relationships/slide" Target="/ppt/slides/slide2.xml" Id="R92c5d2db36eb4385" /><Relationship Type="http://schemas.openxmlformats.org/officeDocument/2006/relationships/slide" Target="/ppt/slides/slide3.xml" Id="R1438ec17473b4ed4" /><Relationship Type="http://schemas.openxmlformats.org/officeDocument/2006/relationships/slide" Target="/ppt/slides/slide4.xml" Id="R777f55476d2b42fa" /><Relationship Type="http://schemas.openxmlformats.org/officeDocument/2006/relationships/slide" Target="/ppt/slides/slide5.xml" Id="R468ff89096c141c3" /><Relationship Type="http://schemas.openxmlformats.org/officeDocument/2006/relationships/slide" Target="/ppt/slides/slide6.xml" Id="R98b0e1fd19614f1e" /><Relationship Type="http://schemas.openxmlformats.org/officeDocument/2006/relationships/slide" Target="/ppt/slides/slide7.xml" Id="R0298f2ad3560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d7cf13efc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3f0a87d4842c5" /><Relationship Type="http://schemas.openxmlformats.org/officeDocument/2006/relationships/theme" Target="/ppt/slideMasters/theme/theme1.xml" Id="R577aef9991544a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3f0a87d48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48ed747e0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7812f64b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67b6f95cb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0ea65c6b5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ea8140386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9cc5044bc42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18c354fa2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STABBURVEIEN 18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STABBURVEIEN 18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118 654 744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 YIELD PROPERTY AS  –  59,0 %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BOLIG OG EIENDOMSINVEST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ANAKONDA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QUAN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Asperudveien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