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6b61a11f0f44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ab47bdafa645d8"/>
  </p:sldMasterIdLst>
  <p:sldIdLst>
    <p:sldId xmlns:r="http://schemas.openxmlformats.org/officeDocument/2006/relationships" id="256" r:id="R3009a39d731d4bdf"/>
    <p:sldId xmlns:r="http://schemas.openxmlformats.org/officeDocument/2006/relationships" id="257" r:id="Rc64c9af97e584f3f"/>
    <p:sldId xmlns:r="http://schemas.openxmlformats.org/officeDocument/2006/relationships" id="258" r:id="R987b65fecb824b99"/>
    <p:sldId xmlns:r="http://schemas.openxmlformats.org/officeDocument/2006/relationships" id="259" r:id="R1802e805038b46ac"/>
    <p:sldId xmlns:r="http://schemas.openxmlformats.org/officeDocument/2006/relationships" id="260" r:id="Ra937fb1328d744d5"/>
    <p:sldId xmlns:r="http://schemas.openxmlformats.org/officeDocument/2006/relationships" id="261" r:id="R3aed774ff498461c"/>
    <p:sldId xmlns:r="http://schemas.openxmlformats.org/officeDocument/2006/relationships" id="262" r:id="Ra428e866a40a4d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ab47bdafa645d8" /><Relationship Type="http://schemas.openxmlformats.org/officeDocument/2006/relationships/slide" Target="/ppt/slides/slide1.xml" Id="R3009a39d731d4bdf" /><Relationship Type="http://schemas.openxmlformats.org/officeDocument/2006/relationships/slide" Target="/ppt/slides/slide2.xml" Id="Rc64c9af97e584f3f" /><Relationship Type="http://schemas.openxmlformats.org/officeDocument/2006/relationships/slide" Target="/ppt/slides/slide3.xml" Id="R987b65fecb824b99" /><Relationship Type="http://schemas.openxmlformats.org/officeDocument/2006/relationships/slide" Target="/ppt/slides/slide4.xml" Id="R1802e805038b46ac" /><Relationship Type="http://schemas.openxmlformats.org/officeDocument/2006/relationships/slide" Target="/ppt/slides/slide5.xml" Id="Ra937fb1328d744d5" /><Relationship Type="http://schemas.openxmlformats.org/officeDocument/2006/relationships/slide" Target="/ppt/slides/slide6.xml" Id="R3aed774ff498461c" /><Relationship Type="http://schemas.openxmlformats.org/officeDocument/2006/relationships/slide" Target="/ppt/slides/slide7.xml" Id="Ra428e866a40a4d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efba15145a46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d5a86eeec410f" /><Relationship Type="http://schemas.openxmlformats.org/officeDocument/2006/relationships/theme" Target="/ppt/slideMasters/theme/theme1.xml" Id="R64cdaa6958d14b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ad5a86eeec41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27682cd9949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987c012914f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33d06979243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fd7ed009446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c337b47994b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3e19e4b9544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d8e82a8f94e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VERDIG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VERDIG HOLDING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−107 451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102 530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STANDAL OVE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Tiller-ringen 162H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7091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926 044 753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VERDIG HOLDING AS</a:t>
            </a:r>
          </a:p>
        </p:txBody>
      </p:sp>
    </p:spTree>
  </p:cSld>
  <p:clrMapOvr>
    <a:masterClrMapping xmlns:a="http://schemas.openxmlformats.org/drawingml/2006/main"/>
  </p:clrMapOvr>
</p:sld>
</file>