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944a40d0c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56e01c2e242b2"/>
  </p:sldMasterIdLst>
  <p:sldIdLst>
    <p:sldId xmlns:r="http://schemas.openxmlformats.org/officeDocument/2006/relationships" id="256" r:id="Rd2a08a6941f3441e"/>
    <p:sldId xmlns:r="http://schemas.openxmlformats.org/officeDocument/2006/relationships" id="257" r:id="Ra21d1a9fdb52451b"/>
    <p:sldId xmlns:r="http://schemas.openxmlformats.org/officeDocument/2006/relationships" id="258" r:id="R5529bfd403054c05"/>
    <p:sldId xmlns:r="http://schemas.openxmlformats.org/officeDocument/2006/relationships" id="259" r:id="R997264315df84cd6"/>
    <p:sldId xmlns:r="http://schemas.openxmlformats.org/officeDocument/2006/relationships" id="260" r:id="R1124c3c54424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56e01c2e242b2" /><Relationship Type="http://schemas.openxmlformats.org/officeDocument/2006/relationships/slide" Target="/ppt/slides/slide1.xml" Id="Rd2a08a6941f3441e" /><Relationship Type="http://schemas.openxmlformats.org/officeDocument/2006/relationships/slide" Target="/ppt/slides/slide2.xml" Id="Ra21d1a9fdb52451b" /><Relationship Type="http://schemas.openxmlformats.org/officeDocument/2006/relationships/slide" Target="/ppt/slides/slide3.xml" Id="R5529bfd403054c05" /><Relationship Type="http://schemas.openxmlformats.org/officeDocument/2006/relationships/slide" Target="/ppt/slides/slide4.xml" Id="R997264315df84cd6" /><Relationship Type="http://schemas.openxmlformats.org/officeDocument/2006/relationships/slide" Target="/ppt/slides/slide5.xml" Id="R1124c3c54424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12a4dadef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0a228d20749d3" /><Relationship Type="http://schemas.openxmlformats.org/officeDocument/2006/relationships/theme" Target="/ppt/slideMasters/theme/theme1.xml" Id="R086601d30d0c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d0a228d207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9acedd530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7e17d44fd40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e0889663d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83242c461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efcea2f81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 MOTION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MOTION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 MOTION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MOTION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MOTION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MOTION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MOTION HOLDING AS</a:t>
            </a:r>
          </a:p>
        </p:txBody>
      </p:sp>
    </p:spTree>
  </p:cSld>
  <p:clrMapOvr>
    <a:masterClrMapping xmlns:a="http://schemas.openxmlformats.org/drawingml/2006/main"/>
  </p:clrMapOvr>
</p:sld>
</file>