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cfb0b7f79d4e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76e2b91e0d49e5"/>
  </p:sldMasterIdLst>
  <p:sldIdLst>
    <p:sldId xmlns:r="http://schemas.openxmlformats.org/officeDocument/2006/relationships" id="256" r:id="R02a73cb330164aba"/>
    <p:sldId xmlns:r="http://schemas.openxmlformats.org/officeDocument/2006/relationships" id="257" r:id="Rb43546c8f2ca409e"/>
    <p:sldId xmlns:r="http://schemas.openxmlformats.org/officeDocument/2006/relationships" id="258" r:id="R734c8ec470fa415b"/>
    <p:sldId xmlns:r="http://schemas.openxmlformats.org/officeDocument/2006/relationships" id="259" r:id="R20830f1a72ab46f6"/>
    <p:sldId xmlns:r="http://schemas.openxmlformats.org/officeDocument/2006/relationships" id="260" r:id="Rb11cf8832cd24baa"/>
    <p:sldId xmlns:r="http://schemas.openxmlformats.org/officeDocument/2006/relationships" id="261" r:id="Rf4d3eec1364f4532"/>
    <p:sldId xmlns:r="http://schemas.openxmlformats.org/officeDocument/2006/relationships" id="262" r:id="R5ecf5b4a941645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76e2b91e0d49e5" /><Relationship Type="http://schemas.openxmlformats.org/officeDocument/2006/relationships/slide" Target="/ppt/slides/slide1.xml" Id="R02a73cb330164aba" /><Relationship Type="http://schemas.openxmlformats.org/officeDocument/2006/relationships/slide" Target="/ppt/slides/slide2.xml" Id="Rb43546c8f2ca409e" /><Relationship Type="http://schemas.openxmlformats.org/officeDocument/2006/relationships/slide" Target="/ppt/slides/slide3.xml" Id="R734c8ec470fa415b" /><Relationship Type="http://schemas.openxmlformats.org/officeDocument/2006/relationships/slide" Target="/ppt/slides/slide4.xml" Id="R20830f1a72ab46f6" /><Relationship Type="http://schemas.openxmlformats.org/officeDocument/2006/relationships/slide" Target="/ppt/slides/slide5.xml" Id="Rb11cf8832cd24baa" /><Relationship Type="http://schemas.openxmlformats.org/officeDocument/2006/relationships/slide" Target="/ppt/slides/slide6.xml" Id="Rf4d3eec1364f4532" /><Relationship Type="http://schemas.openxmlformats.org/officeDocument/2006/relationships/slide" Target="/ppt/slides/slide7.xml" Id="R5ecf5b4a941645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2a23dbc0c649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1c269978a4232" /><Relationship Type="http://schemas.openxmlformats.org/officeDocument/2006/relationships/theme" Target="/ppt/slideMasters/theme/theme1.xml" Id="R2dc3e35f7bdf43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c1c269978a42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a1095c3d849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701a8698746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4efff8cd540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334fd5e264e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d8039e55a4a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0851d0a0049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5b9f7529f4d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FBS FINNMARK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FBS FINNMARK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FBS FINNMARK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FBS FINNMARK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FBS FINNMARK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FBS FINNMARK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13 121 556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−1 419 054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−1 026 115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−610 402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4 197 730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FBS FINNMARK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FRØILAND BYGG SKADE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FBS FINNMARK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926 039 059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FBS FINNMARK AS</a:t>
            </a:r>
          </a:p>
        </p:txBody>
      </p:sp>
    </p:spTree>
  </p:cSld>
  <p:clrMapOvr>
    <a:masterClrMapping xmlns:a="http://schemas.openxmlformats.org/drawingml/2006/main"/>
  </p:clrMapOvr>
</p:sld>
</file>