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65bf96b9864d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a6becc2e154f9b"/>
  </p:sldMasterIdLst>
  <p:sldIdLst>
    <p:sldId xmlns:r="http://schemas.openxmlformats.org/officeDocument/2006/relationships" id="256" r:id="Rf5ce089a06514b14"/>
    <p:sldId xmlns:r="http://schemas.openxmlformats.org/officeDocument/2006/relationships" id="257" r:id="Ref52c15b002c4f70"/>
    <p:sldId xmlns:r="http://schemas.openxmlformats.org/officeDocument/2006/relationships" id="258" r:id="R5639d5c8f43a4477"/>
    <p:sldId xmlns:r="http://schemas.openxmlformats.org/officeDocument/2006/relationships" id="259" r:id="Rf9d1e84b8d9c45cc"/>
    <p:sldId xmlns:r="http://schemas.openxmlformats.org/officeDocument/2006/relationships" id="260" r:id="Rdd85c28631864de1"/>
    <p:sldId xmlns:r="http://schemas.openxmlformats.org/officeDocument/2006/relationships" id="261" r:id="R62390cc41f16455b"/>
    <p:sldId xmlns:r="http://schemas.openxmlformats.org/officeDocument/2006/relationships" id="262" r:id="R9a8ea6cb7a69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a6becc2e154f9b" /><Relationship Type="http://schemas.openxmlformats.org/officeDocument/2006/relationships/slide" Target="/ppt/slides/slide1.xml" Id="Rf5ce089a06514b14" /><Relationship Type="http://schemas.openxmlformats.org/officeDocument/2006/relationships/slide" Target="/ppt/slides/slide2.xml" Id="Ref52c15b002c4f70" /><Relationship Type="http://schemas.openxmlformats.org/officeDocument/2006/relationships/slide" Target="/ppt/slides/slide3.xml" Id="R5639d5c8f43a4477" /><Relationship Type="http://schemas.openxmlformats.org/officeDocument/2006/relationships/slide" Target="/ppt/slides/slide4.xml" Id="Rf9d1e84b8d9c45cc" /><Relationship Type="http://schemas.openxmlformats.org/officeDocument/2006/relationships/slide" Target="/ppt/slides/slide5.xml" Id="Rdd85c28631864de1" /><Relationship Type="http://schemas.openxmlformats.org/officeDocument/2006/relationships/slide" Target="/ppt/slides/slide6.xml" Id="R62390cc41f16455b" /><Relationship Type="http://schemas.openxmlformats.org/officeDocument/2006/relationships/slide" Target="/ppt/slides/slide7.xml" Id="R9a8ea6cb7a69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413d95725944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83e5f7e76405e" /><Relationship Type="http://schemas.openxmlformats.org/officeDocument/2006/relationships/theme" Target="/ppt/slideMasters/theme/theme1.xml" Id="R231184f52837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8683e5f7e7640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f23b37b2842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edbe293a84b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6adc7b935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72f0582b948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689a11895d40c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284f8920045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ae8bc7224e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METAPRO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METAPRO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−262 916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−461 458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249 118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KTR HOLDING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REINFJORD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Kroghs brygge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926 034 650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METAPRO AS</a:t>
            </a:r>
          </a:p>
        </p:txBody>
      </p:sp>
    </p:spTree>
  </p:cSld>
  <p:clrMapOvr>
    <a:masterClrMapping xmlns:a="http://schemas.openxmlformats.org/drawingml/2006/main"/>
  </p:clrMapOvr>
</p:sld>
</file>